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4" r:id="rId6"/>
    <p:sldId id="261" r:id="rId7"/>
    <p:sldId id="262" r:id="rId8"/>
    <p:sldId id="258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8284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5493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914216" algn="ctr" defTabSz="18284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5493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1828433" algn="ctr" defTabSz="18284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5493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2742651" algn="ctr" defTabSz="18284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5493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3656867" algn="ctr" defTabSz="18284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5493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4571086" algn="ctr" defTabSz="18284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5493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5485303" algn="ctr" defTabSz="18284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5493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6399519" algn="ctr" defTabSz="18284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5493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7313737" algn="ctr" defTabSz="18284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5493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Lato Light"/>
          <a:ea typeface="Lato Light"/>
          <a:cs typeface="Lato Light"/>
        </a:font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bevel/>
            </a:ln>
          </a:left>
          <a:right>
            <a:ln w="12700" cap="flat">
              <a:solidFill>
                <a:schemeClr val="accent4"/>
              </a:solidFill>
              <a:prstDash val="solid"/>
              <a:bevel/>
            </a:ln>
          </a:right>
          <a:top>
            <a:ln w="12700" cap="flat">
              <a:solidFill>
                <a:schemeClr val="accent4"/>
              </a:solidFill>
              <a:prstDash val="solid"/>
              <a:bevel/>
            </a:ln>
          </a:top>
          <a:bottom>
            <a:ln w="12700" cap="flat">
              <a:solidFill>
                <a:schemeClr val="accent4"/>
              </a:solidFill>
              <a:prstDash val="solid"/>
              <a:bevel/>
            </a:ln>
          </a:bottom>
          <a:insideH>
            <a:ln w="12700" cap="flat">
              <a:solidFill>
                <a:schemeClr val="accent4"/>
              </a:solidFill>
              <a:prstDash val="solid"/>
              <a:bevel/>
            </a:ln>
          </a:insideH>
          <a:insideV>
            <a:ln w="12700" cap="flat">
              <a:solidFill>
                <a:schemeClr val="accent4"/>
              </a:solidFill>
              <a:prstDash val="solid"/>
              <a:bevel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Lato Light"/>
          <a:ea typeface="Lato Light"/>
          <a:cs typeface="Lato Light"/>
        </a:font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bevel/>
            </a:ln>
          </a:left>
          <a:right>
            <a:ln w="12700" cap="flat">
              <a:solidFill>
                <a:schemeClr val="accent4"/>
              </a:solidFill>
              <a:prstDash val="solid"/>
              <a:bevel/>
            </a:ln>
          </a:right>
          <a:top>
            <a:ln w="12700" cap="flat">
              <a:solidFill>
                <a:schemeClr val="accent4"/>
              </a:solidFill>
              <a:prstDash val="solid"/>
              <a:bevel/>
            </a:ln>
          </a:top>
          <a:bottom>
            <a:ln w="12700" cap="flat">
              <a:solidFill>
                <a:schemeClr val="accent4"/>
              </a:solidFill>
              <a:prstDash val="solid"/>
              <a:bevel/>
            </a:ln>
          </a:bottom>
          <a:insideH>
            <a:ln w="12700" cap="flat">
              <a:solidFill>
                <a:schemeClr val="accent4"/>
              </a:solidFill>
              <a:prstDash val="solid"/>
              <a:bevel/>
            </a:ln>
          </a:insideH>
          <a:insideV>
            <a:ln w="12700" cap="flat">
              <a:solidFill>
                <a:schemeClr val="accent4"/>
              </a:solidFill>
              <a:prstDash val="solid"/>
              <a:bevel/>
            </a:ln>
          </a:insideV>
        </a:tcBdr>
        <a:fill>
          <a:noFill/>
        </a:fill>
      </a:tcStyle>
    </a:firstCol>
    <a:lastRow>
      <a:tcTxStyle b="on" i="on">
        <a:font>
          <a:latin typeface="Lato Light"/>
          <a:ea typeface="Lato Light"/>
          <a:cs typeface="Lato Light"/>
        </a:font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bevel/>
            </a:ln>
          </a:left>
          <a:right>
            <a:ln w="12700" cap="flat">
              <a:solidFill>
                <a:schemeClr val="accent4"/>
              </a:solidFill>
              <a:prstDash val="solid"/>
              <a:bevel/>
            </a:ln>
          </a:right>
          <a:top>
            <a:ln w="12700" cap="flat">
              <a:solidFill>
                <a:schemeClr val="accent4"/>
              </a:solidFill>
              <a:prstDash val="solid"/>
              <a:bevel/>
            </a:ln>
          </a:top>
          <a:bottom>
            <a:ln w="12700" cap="flat">
              <a:solidFill>
                <a:schemeClr val="accent4"/>
              </a:solidFill>
              <a:prstDash val="solid"/>
              <a:bevel/>
            </a:ln>
          </a:bottom>
          <a:insideH>
            <a:ln w="12700" cap="flat">
              <a:solidFill>
                <a:schemeClr val="accent4"/>
              </a:solidFill>
              <a:prstDash val="solid"/>
              <a:bevel/>
            </a:ln>
          </a:insideH>
          <a:insideV>
            <a:ln w="12700" cap="flat">
              <a:solidFill>
                <a:schemeClr val="accent4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Lato Light"/>
          <a:ea typeface="Lato Light"/>
          <a:cs typeface="Lato Light"/>
        </a:font>
        <a:schemeClr val="accent4"/>
      </a:tcTxStyle>
      <a:tcStyle>
        <a:tcBdr>
          <a:left>
            <a:ln w="12700" cap="flat">
              <a:solidFill>
                <a:schemeClr val="accent4"/>
              </a:solidFill>
              <a:prstDash val="solid"/>
              <a:bevel/>
            </a:ln>
          </a:left>
          <a:right>
            <a:ln w="12700" cap="flat">
              <a:solidFill>
                <a:schemeClr val="accent4"/>
              </a:solidFill>
              <a:prstDash val="solid"/>
              <a:bevel/>
            </a:ln>
          </a:right>
          <a:top>
            <a:ln w="12700" cap="flat">
              <a:solidFill>
                <a:schemeClr val="accent4"/>
              </a:solidFill>
              <a:prstDash val="solid"/>
              <a:bevel/>
            </a:ln>
          </a:top>
          <a:bottom>
            <a:ln w="12700" cap="flat">
              <a:solidFill>
                <a:schemeClr val="accent4"/>
              </a:solidFill>
              <a:prstDash val="solid"/>
              <a:bevel/>
            </a:ln>
          </a:bottom>
          <a:insideH>
            <a:ln w="12700" cap="flat">
              <a:solidFill>
                <a:schemeClr val="accent4"/>
              </a:solidFill>
              <a:prstDash val="solid"/>
              <a:bevel/>
            </a:ln>
          </a:insideH>
          <a:insideV>
            <a:ln w="12700" cap="flat">
              <a:solidFill>
                <a:schemeClr val="accent4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n" i="on">
        <a:font>
          <a:latin typeface="Lato Light"/>
          <a:ea typeface="Lato Light"/>
          <a:cs typeface="Lato Light"/>
        </a:font>
        <a:schemeClr val="accent4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E2F9"/>
          </a:solidFill>
        </a:fill>
      </a:tcStyle>
    </a:wholeTbl>
    <a:band2H>
      <a:tcTxStyle/>
      <a:tcStyle>
        <a:tcBdr/>
        <a:fill>
          <a:solidFill>
            <a:srgbClr val="E6F1FC"/>
          </a:solidFill>
        </a:fill>
      </a:tcStyle>
    </a:band2H>
    <a:firstCol>
      <a:tcTxStyle b="on" i="on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Lato Light"/>
          <a:ea typeface="Lato Light"/>
          <a:cs typeface="Lato Light"/>
        </a:font>
        <a:schemeClr val="accent4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ECFCF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n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Lato Light"/>
          <a:ea typeface="Lato Light"/>
          <a:cs typeface="Lato Light"/>
        </a:font>
        <a:schemeClr val="accent4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DCDE"/>
          </a:solidFill>
        </a:fill>
      </a:tcStyle>
    </a:wholeTbl>
    <a:band2H>
      <a:tcTxStyle/>
      <a:tcStyle>
        <a:tcBdr/>
        <a:fill>
          <a:solidFill>
            <a:srgbClr val="EEEEEF"/>
          </a:solidFill>
        </a:fill>
      </a:tcStyle>
    </a:band2H>
    <a:firstCol>
      <a:tcTxStyle b="on" i="on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4"/>
          </a:solidFill>
        </a:fill>
      </a:tcStyle>
    </a:firstCol>
    <a:lastRow>
      <a:tcTxStyle b="on" i="on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4"/>
          </a:solidFill>
        </a:fill>
      </a:tcStyle>
    </a:lastRow>
    <a:firstRow>
      <a:tcTxStyle b="on" i="on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4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Lato Light"/>
          <a:ea typeface="Lato Light"/>
          <a:cs typeface="Lato Light"/>
        </a:font>
        <a:schemeClr val="accent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EE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Lato Light"/>
          <a:ea typeface="Lato Light"/>
          <a:cs typeface="Lato Light"/>
        </a:font>
        <a:schemeClr val="accent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4"/>
              </a:solidFill>
              <a:prstDash val="solid"/>
              <a:bevel/>
            </a:ln>
          </a:top>
          <a:bottom>
            <a:ln w="25400" cap="flat">
              <a:solidFill>
                <a:schemeClr val="accent4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4"/>
              </a:solidFill>
              <a:prstDash val="solid"/>
              <a:bevel/>
            </a:ln>
          </a:top>
          <a:bottom>
            <a:ln w="25400" cap="flat">
              <a:solidFill>
                <a:schemeClr val="accent4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Lato Light"/>
          <a:ea typeface="Lato Light"/>
          <a:cs typeface="Lato Light"/>
        </a:font>
        <a:schemeClr val="accent4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DCDE"/>
          </a:solidFill>
        </a:fill>
      </a:tcStyle>
    </a:wholeTbl>
    <a:band2H>
      <a:tcTxStyle/>
      <a:tcStyle>
        <a:tcBdr/>
        <a:fill>
          <a:solidFill>
            <a:srgbClr val="EEEEEF"/>
          </a:solidFill>
        </a:fill>
      </a:tcStyle>
    </a:band2H>
    <a:firstCol>
      <a:tcTxStyle b="on" i="on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4"/>
          </a:solidFill>
        </a:fill>
      </a:tcStyle>
    </a:firstCol>
    <a:lastRow>
      <a:tcTxStyle b="on" i="on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4"/>
          </a:solidFill>
        </a:fill>
      </a:tcStyle>
    </a:lastRow>
    <a:firstRow>
      <a:tcTxStyle b="on" i="on">
        <a:font>
          <a:latin typeface="Lato Light"/>
          <a:ea typeface="Lato Light"/>
          <a:cs typeface="Lato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32" d="100"/>
          <a:sy n="32" d="100"/>
        </p:scale>
        <p:origin x="120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fondo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86445" y="1843981"/>
            <a:ext cx="8011109" cy="1735126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24"/>
          <p:cNvSpPr/>
          <p:nvPr/>
        </p:nvSpPr>
        <p:spPr>
          <a:xfrm>
            <a:off x="10027285" y="11329246"/>
            <a:ext cx="4329431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500">
                <a:latin typeface="Gandhi Sans"/>
                <a:ea typeface="Gandhi Sans"/>
                <a:cs typeface="Gandhi Sans"/>
                <a:sym typeface="Gandhi Sans"/>
              </a:defRPr>
            </a:lvl1pPr>
          </a:lstStyle>
          <a:p>
            <a:r>
              <a:t>¡Saber Hacer... para Ser UTSOE!</a:t>
            </a:r>
          </a:p>
        </p:txBody>
      </p:sp>
      <p:pic>
        <p:nvPicPr>
          <p:cNvPr id="25" name="base_logos_201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12428" y="11561627"/>
            <a:ext cx="15559144" cy="2076272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</p:spPr>
        <p:txBody>
          <a:bodyPr wrap="none" lIns="50800" tIns="50800" rIns="50800" bIns="50800" anchor="t">
            <a:normAutofit/>
          </a:bodyPr>
          <a:lstStyle>
            <a:lvl1pPr defTabSz="825500">
              <a:defRPr sz="24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eader &amp; Footer (Light Version) copy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40"/>
          <p:cNvGrpSpPr/>
          <p:nvPr/>
        </p:nvGrpSpPr>
        <p:grpSpPr>
          <a:xfrm>
            <a:off x="550017" y="13158589"/>
            <a:ext cx="1739823" cy="397312"/>
            <a:chOff x="0" y="0"/>
            <a:chExt cx="1739821" cy="397311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16976"/>
              <a:ext cx="378730" cy="275796"/>
              <a:chOff x="0" y="0"/>
              <a:chExt cx="378729" cy="275794"/>
            </a:xfrm>
          </p:grpSpPr>
          <p:sp>
            <p:nvSpPr>
              <p:cNvPr id="33" name="Shape 33"/>
              <p:cNvSpPr/>
              <p:nvPr/>
            </p:nvSpPr>
            <p:spPr>
              <a:xfrm>
                <a:off x="105200" y="0"/>
                <a:ext cx="273530" cy="170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316"/>
                    </a:moveTo>
                    <a:cubicBezTo>
                      <a:pt x="21600" y="19682"/>
                      <a:pt x="20404" y="21600"/>
                      <a:pt x="18928" y="21600"/>
                    </a:cubicBezTo>
                    <a:cubicBezTo>
                      <a:pt x="17453" y="21600"/>
                      <a:pt x="16257" y="19682"/>
                      <a:pt x="16257" y="17316"/>
                    </a:cubicBezTo>
                    <a:cubicBezTo>
                      <a:pt x="16257" y="12492"/>
                      <a:pt x="13809" y="8567"/>
                      <a:pt x="10800" y="8567"/>
                    </a:cubicBezTo>
                    <a:cubicBezTo>
                      <a:pt x="7791" y="8567"/>
                      <a:pt x="5343" y="12492"/>
                      <a:pt x="5343" y="17316"/>
                    </a:cubicBezTo>
                    <a:cubicBezTo>
                      <a:pt x="5343" y="19682"/>
                      <a:pt x="4147" y="21600"/>
                      <a:pt x="2672" y="21600"/>
                    </a:cubicBezTo>
                    <a:cubicBezTo>
                      <a:pt x="1197" y="21600"/>
                      <a:pt x="0" y="19682"/>
                      <a:pt x="0" y="17316"/>
                    </a:cubicBezTo>
                    <a:cubicBezTo>
                      <a:pt x="0" y="12691"/>
                      <a:pt x="1123" y="8343"/>
                      <a:pt x="3163" y="5072"/>
                    </a:cubicBezTo>
                    <a:cubicBezTo>
                      <a:pt x="5204" y="1801"/>
                      <a:pt x="7915" y="0"/>
                      <a:pt x="10800" y="0"/>
                    </a:cubicBezTo>
                    <a:cubicBezTo>
                      <a:pt x="13685" y="0"/>
                      <a:pt x="16397" y="1801"/>
                      <a:pt x="18437" y="5072"/>
                    </a:cubicBezTo>
                    <a:cubicBezTo>
                      <a:pt x="20477" y="8343"/>
                      <a:pt x="21600" y="12691"/>
                      <a:pt x="21600" y="17316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>
                <a:off x="0" y="105200"/>
                <a:ext cx="273528" cy="170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003" y="6600"/>
                    </a:moveTo>
                    <a:cubicBezTo>
                      <a:pt x="17003" y="3730"/>
                      <a:pt x="18459" y="1393"/>
                      <a:pt x="20250" y="1393"/>
                    </a:cubicBezTo>
                    <a:cubicBezTo>
                      <a:pt x="20499" y="1393"/>
                      <a:pt x="20740" y="1442"/>
                      <a:pt x="20972" y="1527"/>
                    </a:cubicBezTo>
                    <a:cubicBezTo>
                      <a:pt x="20482" y="594"/>
                      <a:pt x="19749" y="0"/>
                      <a:pt x="18928" y="0"/>
                    </a:cubicBezTo>
                    <a:cubicBezTo>
                      <a:pt x="17453" y="0"/>
                      <a:pt x="16257" y="1918"/>
                      <a:pt x="16257" y="4284"/>
                    </a:cubicBezTo>
                    <a:cubicBezTo>
                      <a:pt x="16257" y="6254"/>
                      <a:pt x="15844" y="8067"/>
                      <a:pt x="15156" y="9532"/>
                    </a:cubicBezTo>
                    <a:cubicBezTo>
                      <a:pt x="16156" y="9547"/>
                      <a:pt x="16966" y="10855"/>
                      <a:pt x="16966" y="12461"/>
                    </a:cubicBezTo>
                    <a:cubicBezTo>
                      <a:pt x="16966" y="14077"/>
                      <a:pt x="16146" y="15392"/>
                      <a:pt x="15138" y="15392"/>
                    </a:cubicBezTo>
                    <a:cubicBezTo>
                      <a:pt x="14130" y="15392"/>
                      <a:pt x="13310" y="14077"/>
                      <a:pt x="13310" y="12461"/>
                    </a:cubicBezTo>
                    <a:cubicBezTo>
                      <a:pt x="13310" y="12313"/>
                      <a:pt x="13319" y="12169"/>
                      <a:pt x="13333" y="12027"/>
                    </a:cubicBezTo>
                    <a:cubicBezTo>
                      <a:pt x="12575" y="12667"/>
                      <a:pt x="11714" y="13033"/>
                      <a:pt x="10800" y="13033"/>
                    </a:cubicBezTo>
                    <a:cubicBezTo>
                      <a:pt x="9907" y="13033"/>
                      <a:pt x="9065" y="12681"/>
                      <a:pt x="8321" y="12068"/>
                    </a:cubicBezTo>
                    <a:cubicBezTo>
                      <a:pt x="8331" y="12197"/>
                      <a:pt x="8339" y="12327"/>
                      <a:pt x="8339" y="12461"/>
                    </a:cubicBezTo>
                    <a:cubicBezTo>
                      <a:pt x="8339" y="14077"/>
                      <a:pt x="7519" y="15392"/>
                      <a:pt x="6511" y="15392"/>
                    </a:cubicBezTo>
                    <a:cubicBezTo>
                      <a:pt x="5503" y="15392"/>
                      <a:pt x="4683" y="14077"/>
                      <a:pt x="4683" y="12461"/>
                    </a:cubicBezTo>
                    <a:cubicBezTo>
                      <a:pt x="4683" y="10880"/>
                      <a:pt x="5468" y="9591"/>
                      <a:pt x="6446" y="9535"/>
                    </a:cubicBezTo>
                    <a:cubicBezTo>
                      <a:pt x="5757" y="8071"/>
                      <a:pt x="5343" y="6255"/>
                      <a:pt x="5343" y="4284"/>
                    </a:cubicBezTo>
                    <a:cubicBezTo>
                      <a:pt x="5343" y="1918"/>
                      <a:pt x="4147" y="0"/>
                      <a:pt x="2671" y="0"/>
                    </a:cubicBezTo>
                    <a:cubicBezTo>
                      <a:pt x="1843" y="0"/>
                      <a:pt x="1103" y="605"/>
                      <a:pt x="613" y="1554"/>
                    </a:cubicBezTo>
                    <a:cubicBezTo>
                      <a:pt x="865" y="1453"/>
                      <a:pt x="1127" y="1393"/>
                      <a:pt x="1399" y="1393"/>
                    </a:cubicBezTo>
                    <a:cubicBezTo>
                      <a:pt x="3190" y="1393"/>
                      <a:pt x="4646" y="3730"/>
                      <a:pt x="4646" y="6600"/>
                    </a:cubicBezTo>
                    <a:cubicBezTo>
                      <a:pt x="4646" y="9472"/>
                      <a:pt x="3190" y="11808"/>
                      <a:pt x="1399" y="11808"/>
                    </a:cubicBezTo>
                    <a:cubicBezTo>
                      <a:pt x="1284" y="11808"/>
                      <a:pt x="1171" y="11799"/>
                      <a:pt x="1060" y="11780"/>
                    </a:cubicBezTo>
                    <a:cubicBezTo>
                      <a:pt x="1581" y="13519"/>
                      <a:pt x="2287" y="15123"/>
                      <a:pt x="3163" y="16528"/>
                    </a:cubicBezTo>
                    <a:cubicBezTo>
                      <a:pt x="4357" y="18443"/>
                      <a:pt x="5783" y="19849"/>
                      <a:pt x="7337" y="20690"/>
                    </a:cubicBezTo>
                    <a:cubicBezTo>
                      <a:pt x="7583" y="17880"/>
                      <a:pt x="9088" y="15708"/>
                      <a:pt x="10908" y="15708"/>
                    </a:cubicBezTo>
                    <a:cubicBezTo>
                      <a:pt x="12703" y="15708"/>
                      <a:pt x="14192" y="17823"/>
                      <a:pt x="14467" y="20580"/>
                    </a:cubicBezTo>
                    <a:cubicBezTo>
                      <a:pt x="15943" y="19728"/>
                      <a:pt x="17295" y="18359"/>
                      <a:pt x="18437" y="16528"/>
                    </a:cubicBezTo>
                    <a:cubicBezTo>
                      <a:pt x="19312" y="15125"/>
                      <a:pt x="20017" y="13522"/>
                      <a:pt x="20539" y="11785"/>
                    </a:cubicBezTo>
                    <a:cubicBezTo>
                      <a:pt x="20444" y="11799"/>
                      <a:pt x="20348" y="11808"/>
                      <a:pt x="20250" y="11808"/>
                    </a:cubicBezTo>
                    <a:cubicBezTo>
                      <a:pt x="18459" y="11808"/>
                      <a:pt x="17003" y="9472"/>
                      <a:pt x="17003" y="6600"/>
                    </a:cubicBezTo>
                    <a:close/>
                    <a:moveTo>
                      <a:pt x="21563" y="3598"/>
                    </a:moveTo>
                    <a:cubicBezTo>
                      <a:pt x="21191" y="3178"/>
                      <a:pt x="20738" y="2930"/>
                      <a:pt x="20250" y="2930"/>
                    </a:cubicBezTo>
                    <a:cubicBezTo>
                      <a:pt x="18988" y="2930"/>
                      <a:pt x="17961" y="4577"/>
                      <a:pt x="17961" y="6600"/>
                    </a:cubicBezTo>
                    <a:cubicBezTo>
                      <a:pt x="17961" y="8625"/>
                      <a:pt x="18988" y="10271"/>
                      <a:pt x="20250" y="10271"/>
                    </a:cubicBezTo>
                    <a:cubicBezTo>
                      <a:pt x="20507" y="10271"/>
                      <a:pt x="20753" y="10200"/>
                      <a:pt x="20983" y="10075"/>
                    </a:cubicBezTo>
                    <a:cubicBezTo>
                      <a:pt x="21388" y="8239"/>
                      <a:pt x="21600" y="6288"/>
                      <a:pt x="21600" y="4284"/>
                    </a:cubicBezTo>
                    <a:cubicBezTo>
                      <a:pt x="21600" y="4049"/>
                      <a:pt x="21585" y="3822"/>
                      <a:pt x="21563" y="3598"/>
                    </a:cubicBezTo>
                    <a:close/>
                    <a:moveTo>
                      <a:pt x="3688" y="6600"/>
                    </a:moveTo>
                    <a:cubicBezTo>
                      <a:pt x="3688" y="4577"/>
                      <a:pt x="2661" y="2930"/>
                      <a:pt x="1399" y="2930"/>
                    </a:cubicBezTo>
                    <a:cubicBezTo>
                      <a:pt x="886" y="2930"/>
                      <a:pt x="413" y="3205"/>
                      <a:pt x="31" y="3664"/>
                    </a:cubicBezTo>
                    <a:cubicBezTo>
                      <a:pt x="13" y="3867"/>
                      <a:pt x="0" y="4073"/>
                      <a:pt x="0" y="4284"/>
                    </a:cubicBezTo>
                    <a:cubicBezTo>
                      <a:pt x="0" y="6276"/>
                      <a:pt x="210" y="8216"/>
                      <a:pt x="610" y="10042"/>
                    </a:cubicBezTo>
                    <a:cubicBezTo>
                      <a:pt x="856" y="10188"/>
                      <a:pt x="1121" y="10271"/>
                      <a:pt x="1399" y="10271"/>
                    </a:cubicBezTo>
                    <a:cubicBezTo>
                      <a:pt x="2661" y="10271"/>
                      <a:pt x="3688" y="8625"/>
                      <a:pt x="3688" y="6600"/>
                    </a:cubicBezTo>
                    <a:close/>
                    <a:moveTo>
                      <a:pt x="5642" y="12461"/>
                    </a:moveTo>
                    <a:cubicBezTo>
                      <a:pt x="5642" y="13229"/>
                      <a:pt x="6032" y="13855"/>
                      <a:pt x="6511" y="13855"/>
                    </a:cubicBezTo>
                    <a:cubicBezTo>
                      <a:pt x="6991" y="13855"/>
                      <a:pt x="7380" y="13229"/>
                      <a:pt x="7380" y="12461"/>
                    </a:cubicBezTo>
                    <a:cubicBezTo>
                      <a:pt x="7380" y="11693"/>
                      <a:pt x="6991" y="11067"/>
                      <a:pt x="6511" y="11067"/>
                    </a:cubicBezTo>
                    <a:cubicBezTo>
                      <a:pt x="6032" y="11067"/>
                      <a:pt x="5642" y="11693"/>
                      <a:pt x="5642" y="12461"/>
                    </a:cubicBezTo>
                    <a:close/>
                    <a:moveTo>
                      <a:pt x="15138" y="13855"/>
                    </a:moveTo>
                    <a:cubicBezTo>
                      <a:pt x="15617" y="13855"/>
                      <a:pt x="16007" y="13229"/>
                      <a:pt x="16007" y="12461"/>
                    </a:cubicBezTo>
                    <a:cubicBezTo>
                      <a:pt x="16007" y="11693"/>
                      <a:pt x="15617" y="11067"/>
                      <a:pt x="15138" y="11067"/>
                    </a:cubicBezTo>
                    <a:cubicBezTo>
                      <a:pt x="14659" y="11067"/>
                      <a:pt x="14269" y="11693"/>
                      <a:pt x="14269" y="12461"/>
                    </a:cubicBezTo>
                    <a:cubicBezTo>
                      <a:pt x="14269" y="13229"/>
                      <a:pt x="14659" y="13855"/>
                      <a:pt x="15138" y="13855"/>
                    </a:cubicBezTo>
                    <a:close/>
                    <a:moveTo>
                      <a:pt x="10908" y="17245"/>
                    </a:moveTo>
                    <a:cubicBezTo>
                      <a:pt x="9525" y="17245"/>
                      <a:pt x="8387" y="18952"/>
                      <a:pt x="8268" y="21121"/>
                    </a:cubicBezTo>
                    <a:cubicBezTo>
                      <a:pt x="9088" y="21435"/>
                      <a:pt x="9936" y="21600"/>
                      <a:pt x="10800" y="21600"/>
                    </a:cubicBezTo>
                    <a:cubicBezTo>
                      <a:pt x="11738" y="21600"/>
                      <a:pt x="12658" y="21406"/>
                      <a:pt x="13542" y="21036"/>
                    </a:cubicBezTo>
                    <a:cubicBezTo>
                      <a:pt x="13399" y="18908"/>
                      <a:pt x="12273" y="17245"/>
                      <a:pt x="10908" y="172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451491" y="-1"/>
              <a:ext cx="1288331" cy="397313"/>
              <a:chOff x="0" y="0"/>
              <a:chExt cx="1288330" cy="397311"/>
            </a:xfrm>
          </p:grpSpPr>
          <p:sp>
            <p:nvSpPr>
              <p:cNvPr id="36" name="Shape 36"/>
              <p:cNvSpPr/>
              <p:nvPr/>
            </p:nvSpPr>
            <p:spPr>
              <a:xfrm>
                <a:off x="0" y="0"/>
                <a:ext cx="1288331" cy="267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09" y="0"/>
                    </a:moveTo>
                    <a:cubicBezTo>
                      <a:pt x="11534" y="0"/>
                      <a:pt x="11413" y="501"/>
                      <a:pt x="11413" y="1340"/>
                    </a:cubicBezTo>
                    <a:cubicBezTo>
                      <a:pt x="11413" y="2179"/>
                      <a:pt x="11534" y="2681"/>
                      <a:pt x="11709" y="2681"/>
                    </a:cubicBezTo>
                    <a:lnTo>
                      <a:pt x="12014" y="2681"/>
                    </a:lnTo>
                    <a:lnTo>
                      <a:pt x="12014" y="18319"/>
                    </a:lnTo>
                    <a:lnTo>
                      <a:pt x="11709" y="18319"/>
                    </a:lnTo>
                    <a:cubicBezTo>
                      <a:pt x="11534" y="18319"/>
                      <a:pt x="11413" y="18820"/>
                      <a:pt x="11413" y="19659"/>
                    </a:cubicBezTo>
                    <a:cubicBezTo>
                      <a:pt x="11413" y="20498"/>
                      <a:pt x="11534" y="21000"/>
                      <a:pt x="11709" y="21000"/>
                    </a:cubicBezTo>
                    <a:lnTo>
                      <a:pt x="12960" y="21000"/>
                    </a:lnTo>
                    <a:cubicBezTo>
                      <a:pt x="13134" y="21000"/>
                      <a:pt x="13256" y="20498"/>
                      <a:pt x="13256" y="19659"/>
                    </a:cubicBezTo>
                    <a:cubicBezTo>
                      <a:pt x="13256" y="18820"/>
                      <a:pt x="13134" y="18319"/>
                      <a:pt x="12960" y="18319"/>
                    </a:cubicBezTo>
                    <a:lnTo>
                      <a:pt x="12571" y="18319"/>
                    </a:lnTo>
                    <a:lnTo>
                      <a:pt x="12571" y="2681"/>
                    </a:lnTo>
                    <a:lnTo>
                      <a:pt x="13613" y="2681"/>
                    </a:lnTo>
                    <a:cubicBezTo>
                      <a:pt x="13871" y="2681"/>
                      <a:pt x="14055" y="3073"/>
                      <a:pt x="14179" y="3686"/>
                    </a:cubicBezTo>
                    <a:cubicBezTo>
                      <a:pt x="14303" y="4297"/>
                      <a:pt x="14368" y="5355"/>
                      <a:pt x="14368" y="6730"/>
                    </a:cubicBezTo>
                    <a:cubicBezTo>
                      <a:pt x="14368" y="8105"/>
                      <a:pt x="14303" y="9163"/>
                      <a:pt x="14179" y="9774"/>
                    </a:cubicBezTo>
                    <a:cubicBezTo>
                      <a:pt x="14055" y="10387"/>
                      <a:pt x="13871" y="10723"/>
                      <a:pt x="13613" y="10723"/>
                    </a:cubicBezTo>
                    <a:lnTo>
                      <a:pt x="13123" y="10723"/>
                    </a:lnTo>
                    <a:cubicBezTo>
                      <a:pt x="12948" y="10723"/>
                      <a:pt x="12826" y="11225"/>
                      <a:pt x="12826" y="12064"/>
                    </a:cubicBezTo>
                    <a:cubicBezTo>
                      <a:pt x="12826" y="12903"/>
                      <a:pt x="12948" y="13404"/>
                      <a:pt x="13123" y="13404"/>
                    </a:cubicBezTo>
                    <a:lnTo>
                      <a:pt x="13613" y="13404"/>
                    </a:lnTo>
                    <a:cubicBezTo>
                      <a:pt x="14043" y="13404"/>
                      <a:pt x="14378" y="12863"/>
                      <a:pt x="14612" y="11673"/>
                    </a:cubicBezTo>
                    <a:cubicBezTo>
                      <a:pt x="14842" y="10498"/>
                      <a:pt x="14960" y="8860"/>
                      <a:pt x="14960" y="6744"/>
                    </a:cubicBezTo>
                    <a:cubicBezTo>
                      <a:pt x="14960" y="4628"/>
                      <a:pt x="14842" y="2962"/>
                      <a:pt x="14612" y="1787"/>
                    </a:cubicBezTo>
                    <a:cubicBezTo>
                      <a:pt x="14378" y="597"/>
                      <a:pt x="14043" y="0"/>
                      <a:pt x="13613" y="0"/>
                    </a:cubicBezTo>
                    <a:lnTo>
                      <a:pt x="11709" y="0"/>
                    </a:lnTo>
                    <a:close/>
                    <a:moveTo>
                      <a:pt x="84" y="2052"/>
                    </a:moveTo>
                    <a:cubicBezTo>
                      <a:pt x="27" y="2052"/>
                      <a:pt x="0" y="2199"/>
                      <a:pt x="0" y="2471"/>
                    </a:cubicBezTo>
                    <a:cubicBezTo>
                      <a:pt x="0" y="2746"/>
                      <a:pt x="27" y="2876"/>
                      <a:pt x="84" y="2876"/>
                    </a:cubicBezTo>
                    <a:lnTo>
                      <a:pt x="482" y="2876"/>
                    </a:lnTo>
                    <a:cubicBezTo>
                      <a:pt x="539" y="2876"/>
                      <a:pt x="569" y="3009"/>
                      <a:pt x="569" y="3281"/>
                    </a:cubicBezTo>
                    <a:lnTo>
                      <a:pt x="569" y="19952"/>
                    </a:lnTo>
                    <a:cubicBezTo>
                      <a:pt x="569" y="20226"/>
                      <a:pt x="539" y="20357"/>
                      <a:pt x="482" y="20357"/>
                    </a:cubicBezTo>
                    <a:lnTo>
                      <a:pt x="84" y="20357"/>
                    </a:lnTo>
                    <a:cubicBezTo>
                      <a:pt x="27" y="20357"/>
                      <a:pt x="0" y="20490"/>
                      <a:pt x="0" y="20762"/>
                    </a:cubicBezTo>
                    <a:cubicBezTo>
                      <a:pt x="0" y="21036"/>
                      <a:pt x="27" y="21181"/>
                      <a:pt x="84" y="21181"/>
                    </a:cubicBezTo>
                    <a:lnTo>
                      <a:pt x="1335" y="21181"/>
                    </a:lnTo>
                    <a:cubicBezTo>
                      <a:pt x="1393" y="21181"/>
                      <a:pt x="1420" y="21036"/>
                      <a:pt x="1420" y="20762"/>
                    </a:cubicBezTo>
                    <a:cubicBezTo>
                      <a:pt x="1420" y="20490"/>
                      <a:pt x="1393" y="20357"/>
                      <a:pt x="1335" y="20357"/>
                    </a:cubicBezTo>
                    <a:lnTo>
                      <a:pt x="825" y="20357"/>
                    </a:lnTo>
                    <a:cubicBezTo>
                      <a:pt x="768" y="20357"/>
                      <a:pt x="737" y="20226"/>
                      <a:pt x="737" y="19952"/>
                    </a:cubicBezTo>
                    <a:lnTo>
                      <a:pt x="737" y="3965"/>
                    </a:lnTo>
                    <a:cubicBezTo>
                      <a:pt x="737" y="3820"/>
                      <a:pt x="744" y="3750"/>
                      <a:pt x="755" y="3742"/>
                    </a:cubicBezTo>
                    <a:cubicBezTo>
                      <a:pt x="766" y="3733"/>
                      <a:pt x="776" y="3753"/>
                      <a:pt x="784" y="3826"/>
                    </a:cubicBezTo>
                    <a:lnTo>
                      <a:pt x="2375" y="20762"/>
                    </a:lnTo>
                    <a:cubicBezTo>
                      <a:pt x="2401" y="21036"/>
                      <a:pt x="2443" y="21181"/>
                      <a:pt x="2500" y="21181"/>
                    </a:cubicBezTo>
                    <a:cubicBezTo>
                      <a:pt x="2557" y="21181"/>
                      <a:pt x="2598" y="21036"/>
                      <a:pt x="2625" y="20762"/>
                    </a:cubicBezTo>
                    <a:lnTo>
                      <a:pt x="4215" y="3826"/>
                    </a:lnTo>
                    <a:cubicBezTo>
                      <a:pt x="4223" y="3753"/>
                      <a:pt x="4233" y="3733"/>
                      <a:pt x="4245" y="3742"/>
                    </a:cubicBezTo>
                    <a:cubicBezTo>
                      <a:pt x="4256" y="3750"/>
                      <a:pt x="4259" y="3820"/>
                      <a:pt x="4259" y="3965"/>
                    </a:cubicBezTo>
                    <a:lnTo>
                      <a:pt x="4259" y="19952"/>
                    </a:lnTo>
                    <a:cubicBezTo>
                      <a:pt x="4259" y="20226"/>
                      <a:pt x="4231" y="20357"/>
                      <a:pt x="4175" y="20357"/>
                    </a:cubicBezTo>
                    <a:lnTo>
                      <a:pt x="3664" y="20357"/>
                    </a:lnTo>
                    <a:cubicBezTo>
                      <a:pt x="3607" y="20357"/>
                      <a:pt x="3580" y="20490"/>
                      <a:pt x="3580" y="20762"/>
                    </a:cubicBezTo>
                    <a:cubicBezTo>
                      <a:pt x="3580" y="21036"/>
                      <a:pt x="3607" y="21181"/>
                      <a:pt x="3664" y="21181"/>
                    </a:cubicBezTo>
                    <a:lnTo>
                      <a:pt x="4912" y="21181"/>
                    </a:lnTo>
                    <a:cubicBezTo>
                      <a:pt x="4969" y="21181"/>
                      <a:pt x="4999" y="21036"/>
                      <a:pt x="4999" y="20762"/>
                    </a:cubicBezTo>
                    <a:cubicBezTo>
                      <a:pt x="4999" y="20490"/>
                      <a:pt x="4969" y="20357"/>
                      <a:pt x="4912" y="20357"/>
                    </a:cubicBezTo>
                    <a:lnTo>
                      <a:pt x="4517" y="20357"/>
                    </a:lnTo>
                    <a:cubicBezTo>
                      <a:pt x="4460" y="20357"/>
                      <a:pt x="4430" y="20226"/>
                      <a:pt x="4430" y="19952"/>
                    </a:cubicBezTo>
                    <a:lnTo>
                      <a:pt x="4430" y="3281"/>
                    </a:lnTo>
                    <a:cubicBezTo>
                      <a:pt x="4430" y="3009"/>
                      <a:pt x="4460" y="2876"/>
                      <a:pt x="4517" y="2876"/>
                    </a:cubicBezTo>
                    <a:lnTo>
                      <a:pt x="4912" y="2876"/>
                    </a:lnTo>
                    <a:cubicBezTo>
                      <a:pt x="4969" y="2876"/>
                      <a:pt x="4999" y="2746"/>
                      <a:pt x="4999" y="2471"/>
                    </a:cubicBezTo>
                    <a:cubicBezTo>
                      <a:pt x="4999" y="2199"/>
                      <a:pt x="4969" y="2052"/>
                      <a:pt x="4912" y="2052"/>
                    </a:cubicBezTo>
                    <a:lnTo>
                      <a:pt x="4288" y="2052"/>
                    </a:lnTo>
                    <a:cubicBezTo>
                      <a:pt x="4246" y="2052"/>
                      <a:pt x="4216" y="2090"/>
                      <a:pt x="4195" y="2164"/>
                    </a:cubicBezTo>
                    <a:cubicBezTo>
                      <a:pt x="4174" y="2235"/>
                      <a:pt x="4157" y="2344"/>
                      <a:pt x="4146" y="2471"/>
                    </a:cubicBezTo>
                    <a:lnTo>
                      <a:pt x="2555" y="19408"/>
                    </a:lnTo>
                    <a:cubicBezTo>
                      <a:pt x="2517" y="19790"/>
                      <a:pt x="2479" y="19790"/>
                      <a:pt x="2442" y="19408"/>
                    </a:cubicBezTo>
                    <a:lnTo>
                      <a:pt x="851" y="2471"/>
                    </a:lnTo>
                    <a:cubicBezTo>
                      <a:pt x="839" y="2344"/>
                      <a:pt x="825" y="2235"/>
                      <a:pt x="804" y="2164"/>
                    </a:cubicBezTo>
                    <a:cubicBezTo>
                      <a:pt x="783" y="2090"/>
                      <a:pt x="753" y="2052"/>
                      <a:pt x="711" y="2052"/>
                    </a:cubicBezTo>
                    <a:lnTo>
                      <a:pt x="84" y="2052"/>
                    </a:lnTo>
                    <a:close/>
                    <a:moveTo>
                      <a:pt x="17277" y="5222"/>
                    </a:moveTo>
                    <a:cubicBezTo>
                      <a:pt x="17138" y="5222"/>
                      <a:pt x="17008" y="5330"/>
                      <a:pt x="16885" y="5557"/>
                    </a:cubicBezTo>
                    <a:cubicBezTo>
                      <a:pt x="16772" y="5765"/>
                      <a:pt x="16666" y="6030"/>
                      <a:pt x="16575" y="6325"/>
                    </a:cubicBezTo>
                    <a:cubicBezTo>
                      <a:pt x="16535" y="6450"/>
                      <a:pt x="16500" y="6511"/>
                      <a:pt x="16464" y="6646"/>
                    </a:cubicBezTo>
                    <a:cubicBezTo>
                      <a:pt x="16446" y="5920"/>
                      <a:pt x="16331" y="5362"/>
                      <a:pt x="16171" y="5362"/>
                    </a:cubicBezTo>
                    <a:lnTo>
                      <a:pt x="15602" y="5362"/>
                    </a:lnTo>
                    <a:cubicBezTo>
                      <a:pt x="15427" y="5362"/>
                      <a:pt x="15306" y="6087"/>
                      <a:pt x="15306" y="6925"/>
                    </a:cubicBezTo>
                    <a:cubicBezTo>
                      <a:pt x="15306" y="7764"/>
                      <a:pt x="15427" y="8489"/>
                      <a:pt x="15602" y="8489"/>
                    </a:cubicBezTo>
                    <a:lnTo>
                      <a:pt x="15915" y="8489"/>
                    </a:lnTo>
                    <a:lnTo>
                      <a:pt x="15915" y="18319"/>
                    </a:lnTo>
                    <a:lnTo>
                      <a:pt x="15602" y="18319"/>
                    </a:lnTo>
                    <a:cubicBezTo>
                      <a:pt x="15427" y="18319"/>
                      <a:pt x="15306" y="18820"/>
                      <a:pt x="15306" y="19659"/>
                    </a:cubicBezTo>
                    <a:cubicBezTo>
                      <a:pt x="15306" y="20498"/>
                      <a:pt x="15427" y="21000"/>
                      <a:pt x="15602" y="21000"/>
                    </a:cubicBezTo>
                    <a:lnTo>
                      <a:pt x="16795" y="21000"/>
                    </a:lnTo>
                    <a:cubicBezTo>
                      <a:pt x="16970" y="21000"/>
                      <a:pt x="17091" y="20498"/>
                      <a:pt x="17091" y="19659"/>
                    </a:cubicBezTo>
                    <a:cubicBezTo>
                      <a:pt x="17091" y="18820"/>
                      <a:pt x="16970" y="18319"/>
                      <a:pt x="16795" y="18319"/>
                    </a:cubicBezTo>
                    <a:lnTo>
                      <a:pt x="16473" y="18319"/>
                    </a:lnTo>
                    <a:lnTo>
                      <a:pt x="16473" y="11030"/>
                    </a:lnTo>
                    <a:cubicBezTo>
                      <a:pt x="16566" y="10507"/>
                      <a:pt x="16612" y="10028"/>
                      <a:pt x="16694" y="9592"/>
                    </a:cubicBezTo>
                    <a:cubicBezTo>
                      <a:pt x="16767" y="9192"/>
                      <a:pt x="16859" y="8819"/>
                      <a:pt x="16966" y="8489"/>
                    </a:cubicBezTo>
                    <a:cubicBezTo>
                      <a:pt x="17058" y="8210"/>
                      <a:pt x="17161" y="8070"/>
                      <a:pt x="17280" y="8070"/>
                    </a:cubicBezTo>
                    <a:cubicBezTo>
                      <a:pt x="17441" y="8070"/>
                      <a:pt x="17555" y="8252"/>
                      <a:pt x="17634" y="8615"/>
                    </a:cubicBezTo>
                    <a:cubicBezTo>
                      <a:pt x="17712" y="8970"/>
                      <a:pt x="17747" y="9386"/>
                      <a:pt x="17747" y="9927"/>
                    </a:cubicBezTo>
                    <a:cubicBezTo>
                      <a:pt x="17747" y="10766"/>
                      <a:pt x="17869" y="11352"/>
                      <a:pt x="18044" y="11352"/>
                    </a:cubicBezTo>
                    <a:cubicBezTo>
                      <a:pt x="18218" y="11352"/>
                      <a:pt x="18343" y="10766"/>
                      <a:pt x="18343" y="9927"/>
                    </a:cubicBezTo>
                    <a:cubicBezTo>
                      <a:pt x="18343" y="9289"/>
                      <a:pt x="18318" y="8677"/>
                      <a:pt x="18270" y="8112"/>
                    </a:cubicBezTo>
                    <a:cubicBezTo>
                      <a:pt x="18221" y="7535"/>
                      <a:pt x="18148" y="7015"/>
                      <a:pt x="18052" y="6576"/>
                    </a:cubicBezTo>
                    <a:cubicBezTo>
                      <a:pt x="17958" y="6147"/>
                      <a:pt x="17845" y="5808"/>
                      <a:pt x="17715" y="5571"/>
                    </a:cubicBezTo>
                    <a:cubicBezTo>
                      <a:pt x="17587" y="5335"/>
                      <a:pt x="17438" y="5222"/>
                      <a:pt x="17277" y="5222"/>
                    </a:cubicBezTo>
                    <a:close/>
                    <a:moveTo>
                      <a:pt x="19997" y="5362"/>
                    </a:moveTo>
                    <a:cubicBezTo>
                      <a:pt x="19767" y="5362"/>
                      <a:pt x="19548" y="5565"/>
                      <a:pt x="19350" y="5962"/>
                    </a:cubicBezTo>
                    <a:cubicBezTo>
                      <a:pt x="19151" y="6362"/>
                      <a:pt x="18980" y="6931"/>
                      <a:pt x="18839" y="7651"/>
                    </a:cubicBezTo>
                    <a:cubicBezTo>
                      <a:pt x="18699" y="8366"/>
                      <a:pt x="18589" y="9238"/>
                      <a:pt x="18511" y="10235"/>
                    </a:cubicBezTo>
                    <a:cubicBezTo>
                      <a:pt x="18434" y="11218"/>
                      <a:pt x="18395" y="12313"/>
                      <a:pt x="18395" y="13488"/>
                    </a:cubicBezTo>
                    <a:cubicBezTo>
                      <a:pt x="18395" y="14662"/>
                      <a:pt x="18434" y="15744"/>
                      <a:pt x="18511" y="16727"/>
                    </a:cubicBezTo>
                    <a:cubicBezTo>
                      <a:pt x="18589" y="17724"/>
                      <a:pt x="18699" y="18597"/>
                      <a:pt x="18839" y="19310"/>
                    </a:cubicBezTo>
                    <a:cubicBezTo>
                      <a:pt x="18980" y="20031"/>
                      <a:pt x="19150" y="20599"/>
                      <a:pt x="19350" y="21000"/>
                    </a:cubicBezTo>
                    <a:cubicBezTo>
                      <a:pt x="19547" y="21396"/>
                      <a:pt x="19765" y="21600"/>
                      <a:pt x="19997" y="21600"/>
                    </a:cubicBezTo>
                    <a:cubicBezTo>
                      <a:pt x="20229" y="21600"/>
                      <a:pt x="20448" y="21396"/>
                      <a:pt x="20645" y="21000"/>
                    </a:cubicBezTo>
                    <a:cubicBezTo>
                      <a:pt x="20845" y="20599"/>
                      <a:pt x="21016" y="20029"/>
                      <a:pt x="21156" y="19310"/>
                    </a:cubicBezTo>
                    <a:cubicBezTo>
                      <a:pt x="21296" y="18595"/>
                      <a:pt x="21406" y="17723"/>
                      <a:pt x="21484" y="16727"/>
                    </a:cubicBezTo>
                    <a:cubicBezTo>
                      <a:pt x="21561" y="15742"/>
                      <a:pt x="21600" y="14661"/>
                      <a:pt x="21600" y="13488"/>
                    </a:cubicBezTo>
                    <a:cubicBezTo>
                      <a:pt x="21600" y="12314"/>
                      <a:pt x="21561" y="11220"/>
                      <a:pt x="21484" y="10235"/>
                    </a:cubicBezTo>
                    <a:cubicBezTo>
                      <a:pt x="21406" y="9238"/>
                      <a:pt x="21296" y="8367"/>
                      <a:pt x="21156" y="7651"/>
                    </a:cubicBezTo>
                    <a:cubicBezTo>
                      <a:pt x="21015" y="6931"/>
                      <a:pt x="20844" y="6363"/>
                      <a:pt x="20645" y="5962"/>
                    </a:cubicBezTo>
                    <a:cubicBezTo>
                      <a:pt x="20447" y="5565"/>
                      <a:pt x="20228" y="5362"/>
                      <a:pt x="19997" y="5362"/>
                    </a:cubicBezTo>
                    <a:close/>
                    <a:moveTo>
                      <a:pt x="6312" y="7247"/>
                    </a:moveTo>
                    <a:cubicBezTo>
                      <a:pt x="6187" y="7247"/>
                      <a:pt x="6067" y="7329"/>
                      <a:pt x="5957" y="7484"/>
                    </a:cubicBezTo>
                    <a:cubicBezTo>
                      <a:pt x="5847" y="7638"/>
                      <a:pt x="5751" y="7829"/>
                      <a:pt x="5664" y="8056"/>
                    </a:cubicBezTo>
                    <a:cubicBezTo>
                      <a:pt x="5577" y="8285"/>
                      <a:pt x="5498" y="8541"/>
                      <a:pt x="5432" y="8824"/>
                    </a:cubicBezTo>
                    <a:cubicBezTo>
                      <a:pt x="5365" y="9106"/>
                      <a:pt x="5314" y="9365"/>
                      <a:pt x="5272" y="9620"/>
                    </a:cubicBezTo>
                    <a:cubicBezTo>
                      <a:pt x="5238" y="9838"/>
                      <a:pt x="5244" y="10029"/>
                      <a:pt x="5290" y="10193"/>
                    </a:cubicBezTo>
                    <a:cubicBezTo>
                      <a:pt x="5335" y="10356"/>
                      <a:pt x="5375" y="10327"/>
                      <a:pt x="5409" y="10109"/>
                    </a:cubicBezTo>
                    <a:cubicBezTo>
                      <a:pt x="5443" y="9891"/>
                      <a:pt x="5487" y="9663"/>
                      <a:pt x="5542" y="9425"/>
                    </a:cubicBezTo>
                    <a:cubicBezTo>
                      <a:pt x="5597" y="9190"/>
                      <a:pt x="5660" y="8983"/>
                      <a:pt x="5734" y="8782"/>
                    </a:cubicBezTo>
                    <a:cubicBezTo>
                      <a:pt x="5808" y="8583"/>
                      <a:pt x="5892" y="8404"/>
                      <a:pt x="5986" y="8266"/>
                    </a:cubicBezTo>
                    <a:cubicBezTo>
                      <a:pt x="6081" y="8129"/>
                      <a:pt x="6190" y="8070"/>
                      <a:pt x="6312" y="8070"/>
                    </a:cubicBezTo>
                    <a:cubicBezTo>
                      <a:pt x="6448" y="8070"/>
                      <a:pt x="6570" y="8159"/>
                      <a:pt x="6680" y="8350"/>
                    </a:cubicBezTo>
                    <a:cubicBezTo>
                      <a:pt x="6790" y="8540"/>
                      <a:pt x="6883" y="8807"/>
                      <a:pt x="6959" y="9145"/>
                    </a:cubicBezTo>
                    <a:cubicBezTo>
                      <a:pt x="7035" y="9481"/>
                      <a:pt x="7091" y="9871"/>
                      <a:pt x="7133" y="10318"/>
                    </a:cubicBezTo>
                    <a:cubicBezTo>
                      <a:pt x="7175" y="10766"/>
                      <a:pt x="7197" y="11247"/>
                      <a:pt x="7197" y="11756"/>
                    </a:cubicBezTo>
                    <a:lnTo>
                      <a:pt x="7197" y="16950"/>
                    </a:lnTo>
                    <a:cubicBezTo>
                      <a:pt x="7118" y="17642"/>
                      <a:pt x="7021" y="18263"/>
                      <a:pt x="6907" y="18807"/>
                    </a:cubicBezTo>
                    <a:cubicBezTo>
                      <a:pt x="6808" y="19282"/>
                      <a:pt x="6690" y="19705"/>
                      <a:pt x="6550" y="20078"/>
                    </a:cubicBezTo>
                    <a:cubicBezTo>
                      <a:pt x="6410" y="20451"/>
                      <a:pt x="6248" y="20637"/>
                      <a:pt x="6062" y="20637"/>
                    </a:cubicBezTo>
                    <a:cubicBezTo>
                      <a:pt x="5778" y="20637"/>
                      <a:pt x="5565" y="20296"/>
                      <a:pt x="5423" y="19631"/>
                    </a:cubicBezTo>
                    <a:cubicBezTo>
                      <a:pt x="5281" y="18966"/>
                      <a:pt x="5208" y="18115"/>
                      <a:pt x="5208" y="17076"/>
                    </a:cubicBezTo>
                    <a:cubicBezTo>
                      <a:pt x="5208" y="16567"/>
                      <a:pt x="5227" y="16102"/>
                      <a:pt x="5264" y="15666"/>
                    </a:cubicBezTo>
                    <a:cubicBezTo>
                      <a:pt x="5299" y="15230"/>
                      <a:pt x="5355" y="14844"/>
                      <a:pt x="5435" y="14535"/>
                    </a:cubicBezTo>
                    <a:cubicBezTo>
                      <a:pt x="5514" y="14224"/>
                      <a:pt x="5615" y="13990"/>
                      <a:pt x="5737" y="13809"/>
                    </a:cubicBezTo>
                    <a:cubicBezTo>
                      <a:pt x="5858" y="13628"/>
                      <a:pt x="6005" y="13530"/>
                      <a:pt x="6175" y="13530"/>
                    </a:cubicBezTo>
                    <a:lnTo>
                      <a:pt x="6770" y="13530"/>
                    </a:lnTo>
                    <a:cubicBezTo>
                      <a:pt x="6827" y="13530"/>
                      <a:pt x="6857" y="13398"/>
                      <a:pt x="6857" y="13125"/>
                    </a:cubicBezTo>
                    <a:cubicBezTo>
                      <a:pt x="6857" y="12852"/>
                      <a:pt x="6827" y="12706"/>
                      <a:pt x="6770" y="12706"/>
                    </a:cubicBezTo>
                    <a:lnTo>
                      <a:pt x="6175" y="12706"/>
                    </a:lnTo>
                    <a:cubicBezTo>
                      <a:pt x="5990" y="12706"/>
                      <a:pt x="5825" y="12828"/>
                      <a:pt x="5685" y="13055"/>
                    </a:cubicBezTo>
                    <a:cubicBezTo>
                      <a:pt x="5544" y="13284"/>
                      <a:pt x="5427" y="13585"/>
                      <a:pt x="5330" y="13976"/>
                    </a:cubicBezTo>
                    <a:cubicBezTo>
                      <a:pt x="5234" y="14369"/>
                      <a:pt x="5162" y="14831"/>
                      <a:pt x="5113" y="15359"/>
                    </a:cubicBezTo>
                    <a:cubicBezTo>
                      <a:pt x="5063" y="15886"/>
                      <a:pt x="5037" y="16457"/>
                      <a:pt x="5037" y="17076"/>
                    </a:cubicBezTo>
                    <a:cubicBezTo>
                      <a:pt x="5037" y="17696"/>
                      <a:pt x="5059" y="18280"/>
                      <a:pt x="5101" y="18807"/>
                    </a:cubicBezTo>
                    <a:cubicBezTo>
                      <a:pt x="5143" y="19336"/>
                      <a:pt x="5204" y="19784"/>
                      <a:pt x="5290" y="20176"/>
                    </a:cubicBezTo>
                    <a:cubicBezTo>
                      <a:pt x="5375" y="20567"/>
                      <a:pt x="5483" y="20882"/>
                      <a:pt x="5612" y="21111"/>
                    </a:cubicBezTo>
                    <a:cubicBezTo>
                      <a:pt x="5741" y="21339"/>
                      <a:pt x="5892" y="21446"/>
                      <a:pt x="6062" y="21446"/>
                    </a:cubicBezTo>
                    <a:cubicBezTo>
                      <a:pt x="6198" y="21446"/>
                      <a:pt x="6322" y="21363"/>
                      <a:pt x="6434" y="21181"/>
                    </a:cubicBezTo>
                    <a:cubicBezTo>
                      <a:pt x="6545" y="21000"/>
                      <a:pt x="6646" y="20781"/>
                      <a:pt x="6735" y="20525"/>
                    </a:cubicBezTo>
                    <a:cubicBezTo>
                      <a:pt x="6824" y="20271"/>
                      <a:pt x="6899" y="19997"/>
                      <a:pt x="6962" y="19715"/>
                    </a:cubicBezTo>
                    <a:cubicBezTo>
                      <a:pt x="7024" y="19434"/>
                      <a:pt x="7073" y="19181"/>
                      <a:pt x="7107" y="18961"/>
                    </a:cubicBezTo>
                    <a:cubicBezTo>
                      <a:pt x="7122" y="18871"/>
                      <a:pt x="7134" y="18831"/>
                      <a:pt x="7145" y="18821"/>
                    </a:cubicBezTo>
                    <a:cubicBezTo>
                      <a:pt x="7156" y="18812"/>
                      <a:pt x="7166" y="18826"/>
                      <a:pt x="7174" y="18863"/>
                    </a:cubicBezTo>
                    <a:cubicBezTo>
                      <a:pt x="7181" y="18900"/>
                      <a:pt x="7187" y="18944"/>
                      <a:pt x="7191" y="19017"/>
                    </a:cubicBezTo>
                    <a:cubicBezTo>
                      <a:pt x="7195" y="19089"/>
                      <a:pt x="7197" y="19166"/>
                      <a:pt x="7197" y="19240"/>
                    </a:cubicBezTo>
                    <a:lnTo>
                      <a:pt x="7197" y="20762"/>
                    </a:lnTo>
                    <a:cubicBezTo>
                      <a:pt x="7197" y="21036"/>
                      <a:pt x="7224" y="21181"/>
                      <a:pt x="7281" y="21181"/>
                    </a:cubicBezTo>
                    <a:lnTo>
                      <a:pt x="7850" y="21181"/>
                    </a:lnTo>
                    <a:cubicBezTo>
                      <a:pt x="7907" y="21181"/>
                      <a:pt x="7935" y="21036"/>
                      <a:pt x="7935" y="20762"/>
                    </a:cubicBezTo>
                    <a:cubicBezTo>
                      <a:pt x="7935" y="20490"/>
                      <a:pt x="7907" y="20357"/>
                      <a:pt x="7850" y="20357"/>
                    </a:cubicBezTo>
                    <a:lnTo>
                      <a:pt x="7453" y="20357"/>
                    </a:lnTo>
                    <a:cubicBezTo>
                      <a:pt x="7396" y="20357"/>
                      <a:pt x="7368" y="20226"/>
                      <a:pt x="7368" y="19952"/>
                    </a:cubicBezTo>
                    <a:lnTo>
                      <a:pt x="7368" y="11756"/>
                    </a:lnTo>
                    <a:cubicBezTo>
                      <a:pt x="7368" y="11136"/>
                      <a:pt x="7342" y="10558"/>
                      <a:pt x="7293" y="10011"/>
                    </a:cubicBezTo>
                    <a:cubicBezTo>
                      <a:pt x="7244" y="9465"/>
                      <a:pt x="7175" y="8983"/>
                      <a:pt x="7084" y="8573"/>
                    </a:cubicBezTo>
                    <a:cubicBezTo>
                      <a:pt x="6993" y="8163"/>
                      <a:pt x="6881" y="7833"/>
                      <a:pt x="6750" y="7596"/>
                    </a:cubicBezTo>
                    <a:cubicBezTo>
                      <a:pt x="6619" y="7359"/>
                      <a:pt x="6475" y="7247"/>
                      <a:pt x="6312" y="7247"/>
                    </a:cubicBezTo>
                    <a:close/>
                    <a:moveTo>
                      <a:pt x="20055" y="8042"/>
                    </a:moveTo>
                    <a:cubicBezTo>
                      <a:pt x="20212" y="8042"/>
                      <a:pt x="20353" y="8172"/>
                      <a:pt x="20476" y="8419"/>
                    </a:cubicBezTo>
                    <a:cubicBezTo>
                      <a:pt x="20599" y="8666"/>
                      <a:pt x="20701" y="8997"/>
                      <a:pt x="20787" y="9439"/>
                    </a:cubicBezTo>
                    <a:cubicBezTo>
                      <a:pt x="20873" y="9884"/>
                      <a:pt x="20942" y="10433"/>
                      <a:pt x="20990" y="11072"/>
                    </a:cubicBezTo>
                    <a:cubicBezTo>
                      <a:pt x="21040" y="11734"/>
                      <a:pt x="21066" y="12484"/>
                      <a:pt x="21066" y="13306"/>
                    </a:cubicBezTo>
                    <a:cubicBezTo>
                      <a:pt x="21066" y="14146"/>
                      <a:pt x="21040" y="14909"/>
                      <a:pt x="20990" y="15568"/>
                    </a:cubicBezTo>
                    <a:cubicBezTo>
                      <a:pt x="20942" y="16209"/>
                      <a:pt x="20873" y="16758"/>
                      <a:pt x="20787" y="17202"/>
                    </a:cubicBezTo>
                    <a:cubicBezTo>
                      <a:pt x="20702" y="17638"/>
                      <a:pt x="20599" y="17989"/>
                      <a:pt x="20479" y="18221"/>
                    </a:cubicBezTo>
                    <a:cubicBezTo>
                      <a:pt x="20356" y="18462"/>
                      <a:pt x="20213" y="18584"/>
                      <a:pt x="20055" y="18584"/>
                    </a:cubicBezTo>
                    <a:cubicBezTo>
                      <a:pt x="19898" y="18584"/>
                      <a:pt x="19755" y="18462"/>
                      <a:pt x="19632" y="18221"/>
                    </a:cubicBezTo>
                    <a:cubicBezTo>
                      <a:pt x="19512" y="17989"/>
                      <a:pt x="19409" y="17650"/>
                      <a:pt x="19324" y="17216"/>
                    </a:cubicBezTo>
                    <a:cubicBezTo>
                      <a:pt x="19237" y="16765"/>
                      <a:pt x="19170" y="16221"/>
                      <a:pt x="19121" y="15568"/>
                    </a:cubicBezTo>
                    <a:cubicBezTo>
                      <a:pt x="19071" y="14913"/>
                      <a:pt x="19045" y="14151"/>
                      <a:pt x="19045" y="13306"/>
                    </a:cubicBezTo>
                    <a:cubicBezTo>
                      <a:pt x="19045" y="12479"/>
                      <a:pt x="19071" y="11729"/>
                      <a:pt x="19121" y="11072"/>
                    </a:cubicBezTo>
                    <a:cubicBezTo>
                      <a:pt x="19170" y="10429"/>
                      <a:pt x="19238" y="9881"/>
                      <a:pt x="19324" y="9439"/>
                    </a:cubicBezTo>
                    <a:cubicBezTo>
                      <a:pt x="19410" y="8995"/>
                      <a:pt x="19511" y="8667"/>
                      <a:pt x="19635" y="8419"/>
                    </a:cubicBezTo>
                    <a:cubicBezTo>
                      <a:pt x="19757" y="8172"/>
                      <a:pt x="19899" y="8042"/>
                      <a:pt x="20055" y="80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37" name="Shape 37"/>
              <p:cNvSpPr/>
              <p:nvPr/>
            </p:nvSpPr>
            <p:spPr>
              <a:xfrm>
                <a:off x="376801" y="88659"/>
                <a:ext cx="283710" cy="3086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60" extrusionOk="0">
                    <a:moveTo>
                      <a:pt x="21213" y="11458"/>
                    </a:moveTo>
                    <a:lnTo>
                      <a:pt x="19665" y="11458"/>
                    </a:lnTo>
                    <a:cubicBezTo>
                      <a:pt x="19526" y="11458"/>
                      <a:pt x="19407" y="11423"/>
                      <a:pt x="19303" y="11352"/>
                    </a:cubicBezTo>
                    <a:cubicBezTo>
                      <a:pt x="19200" y="11281"/>
                      <a:pt x="19106" y="11198"/>
                      <a:pt x="19020" y="11103"/>
                    </a:cubicBezTo>
                    <a:lnTo>
                      <a:pt x="15331" y="6393"/>
                    </a:lnTo>
                    <a:cubicBezTo>
                      <a:pt x="15227" y="6251"/>
                      <a:pt x="15227" y="6109"/>
                      <a:pt x="15331" y="5967"/>
                    </a:cubicBezTo>
                    <a:lnTo>
                      <a:pt x="18242" y="2078"/>
                    </a:lnTo>
                    <a:cubicBezTo>
                      <a:pt x="18311" y="1983"/>
                      <a:pt x="18401" y="1899"/>
                      <a:pt x="18513" y="1828"/>
                    </a:cubicBezTo>
                    <a:cubicBezTo>
                      <a:pt x="18530" y="1817"/>
                      <a:pt x="18584" y="1790"/>
                      <a:pt x="18658" y="1754"/>
                    </a:cubicBezTo>
                    <a:cubicBezTo>
                      <a:pt x="19600" y="1650"/>
                      <a:pt x="20445" y="1250"/>
                      <a:pt x="21072" y="657"/>
                    </a:cubicBezTo>
                    <a:cubicBezTo>
                      <a:pt x="21234" y="504"/>
                      <a:pt x="21230" y="258"/>
                      <a:pt x="21064" y="110"/>
                    </a:cubicBezTo>
                    <a:cubicBezTo>
                      <a:pt x="20896" y="-39"/>
                      <a:pt x="20630" y="-36"/>
                      <a:pt x="20467" y="118"/>
                    </a:cubicBezTo>
                    <a:cubicBezTo>
                      <a:pt x="19916" y="637"/>
                      <a:pt x="19162" y="966"/>
                      <a:pt x="18322" y="1002"/>
                    </a:cubicBezTo>
                    <a:lnTo>
                      <a:pt x="17812" y="990"/>
                    </a:lnTo>
                    <a:cubicBezTo>
                      <a:pt x="17055" y="913"/>
                      <a:pt x="16380" y="594"/>
                      <a:pt x="15873" y="117"/>
                    </a:cubicBezTo>
                    <a:cubicBezTo>
                      <a:pt x="15710" y="-37"/>
                      <a:pt x="15443" y="-40"/>
                      <a:pt x="15276" y="110"/>
                    </a:cubicBezTo>
                    <a:cubicBezTo>
                      <a:pt x="15109" y="259"/>
                      <a:pt x="15106" y="504"/>
                      <a:pt x="15269" y="657"/>
                    </a:cubicBezTo>
                    <a:lnTo>
                      <a:pt x="15268" y="657"/>
                    </a:lnTo>
                    <a:cubicBezTo>
                      <a:pt x="15838" y="1195"/>
                      <a:pt x="16587" y="1573"/>
                      <a:pt x="17425" y="1717"/>
                    </a:cubicBezTo>
                    <a:cubicBezTo>
                      <a:pt x="17428" y="1728"/>
                      <a:pt x="17435" y="1739"/>
                      <a:pt x="17437" y="1751"/>
                    </a:cubicBezTo>
                    <a:cubicBezTo>
                      <a:pt x="17459" y="1838"/>
                      <a:pt x="17430" y="1972"/>
                      <a:pt x="17345" y="2067"/>
                    </a:cubicBezTo>
                    <a:lnTo>
                      <a:pt x="14867" y="5352"/>
                    </a:lnTo>
                    <a:cubicBezTo>
                      <a:pt x="14746" y="5525"/>
                      <a:pt x="14626" y="5525"/>
                      <a:pt x="14506" y="5352"/>
                    </a:cubicBezTo>
                    <a:lnTo>
                      <a:pt x="11411" y="1400"/>
                    </a:lnTo>
                    <a:cubicBezTo>
                      <a:pt x="11324" y="1305"/>
                      <a:pt x="11310" y="1221"/>
                      <a:pt x="11372" y="1150"/>
                    </a:cubicBezTo>
                    <a:cubicBezTo>
                      <a:pt x="11431" y="1079"/>
                      <a:pt x="11530" y="1045"/>
                      <a:pt x="11668" y="1045"/>
                    </a:cubicBezTo>
                    <a:lnTo>
                      <a:pt x="13732" y="1045"/>
                    </a:lnTo>
                    <a:cubicBezTo>
                      <a:pt x="13989" y="1045"/>
                      <a:pt x="14119" y="926"/>
                      <a:pt x="14119" y="690"/>
                    </a:cubicBezTo>
                    <a:cubicBezTo>
                      <a:pt x="14119" y="453"/>
                      <a:pt x="13989" y="335"/>
                      <a:pt x="13732" y="335"/>
                    </a:cubicBezTo>
                    <a:lnTo>
                      <a:pt x="8315" y="335"/>
                    </a:lnTo>
                    <a:cubicBezTo>
                      <a:pt x="8056" y="335"/>
                      <a:pt x="7928" y="453"/>
                      <a:pt x="7928" y="690"/>
                    </a:cubicBezTo>
                    <a:cubicBezTo>
                      <a:pt x="7928" y="926"/>
                      <a:pt x="8056" y="1045"/>
                      <a:pt x="8315" y="1045"/>
                    </a:cubicBezTo>
                    <a:lnTo>
                      <a:pt x="9863" y="1045"/>
                    </a:lnTo>
                    <a:cubicBezTo>
                      <a:pt x="10000" y="1045"/>
                      <a:pt x="10124" y="1079"/>
                      <a:pt x="10237" y="1150"/>
                    </a:cubicBezTo>
                    <a:cubicBezTo>
                      <a:pt x="10348" y="1221"/>
                      <a:pt x="10438" y="1305"/>
                      <a:pt x="10508" y="1400"/>
                    </a:cubicBezTo>
                    <a:lnTo>
                      <a:pt x="14066" y="5967"/>
                    </a:lnTo>
                    <a:cubicBezTo>
                      <a:pt x="14170" y="6109"/>
                      <a:pt x="14170" y="6251"/>
                      <a:pt x="14066" y="6393"/>
                    </a:cubicBezTo>
                    <a:lnTo>
                      <a:pt x="2579" y="20495"/>
                    </a:lnTo>
                    <a:cubicBezTo>
                      <a:pt x="2492" y="20590"/>
                      <a:pt x="2399" y="20674"/>
                      <a:pt x="2295" y="20745"/>
                    </a:cubicBezTo>
                    <a:cubicBezTo>
                      <a:pt x="2192" y="20816"/>
                      <a:pt x="2072" y="20850"/>
                      <a:pt x="1935" y="20850"/>
                    </a:cubicBezTo>
                    <a:lnTo>
                      <a:pt x="387" y="20850"/>
                    </a:lnTo>
                    <a:cubicBezTo>
                      <a:pt x="128" y="20850"/>
                      <a:pt x="0" y="20969"/>
                      <a:pt x="0" y="21205"/>
                    </a:cubicBezTo>
                    <a:cubicBezTo>
                      <a:pt x="0" y="21442"/>
                      <a:pt x="128" y="21560"/>
                      <a:pt x="387" y="21560"/>
                    </a:cubicBezTo>
                    <a:lnTo>
                      <a:pt x="5803" y="21560"/>
                    </a:lnTo>
                    <a:cubicBezTo>
                      <a:pt x="6061" y="21560"/>
                      <a:pt x="6190" y="21442"/>
                      <a:pt x="6190" y="21205"/>
                    </a:cubicBezTo>
                    <a:cubicBezTo>
                      <a:pt x="6190" y="20969"/>
                      <a:pt x="6061" y="20850"/>
                      <a:pt x="5803" y="20850"/>
                    </a:cubicBezTo>
                    <a:lnTo>
                      <a:pt x="3740" y="20850"/>
                    </a:lnTo>
                    <a:cubicBezTo>
                      <a:pt x="3602" y="20850"/>
                      <a:pt x="3504" y="20816"/>
                      <a:pt x="3442" y="20745"/>
                    </a:cubicBezTo>
                    <a:cubicBezTo>
                      <a:pt x="3382" y="20674"/>
                      <a:pt x="3395" y="20590"/>
                      <a:pt x="3481" y="20495"/>
                    </a:cubicBezTo>
                    <a:lnTo>
                      <a:pt x="14506" y="6985"/>
                    </a:lnTo>
                    <a:cubicBezTo>
                      <a:pt x="14626" y="6827"/>
                      <a:pt x="14746" y="6827"/>
                      <a:pt x="14867" y="6985"/>
                    </a:cubicBezTo>
                    <a:lnTo>
                      <a:pt x="18117" y="11103"/>
                    </a:lnTo>
                    <a:cubicBezTo>
                      <a:pt x="18204" y="11198"/>
                      <a:pt x="18216" y="11281"/>
                      <a:pt x="18156" y="11352"/>
                    </a:cubicBezTo>
                    <a:cubicBezTo>
                      <a:pt x="18095" y="11423"/>
                      <a:pt x="17996" y="11458"/>
                      <a:pt x="17859" y="11458"/>
                    </a:cubicBezTo>
                    <a:lnTo>
                      <a:pt x="15795" y="11458"/>
                    </a:lnTo>
                    <a:cubicBezTo>
                      <a:pt x="15537" y="11458"/>
                      <a:pt x="15409" y="11577"/>
                      <a:pt x="15409" y="11813"/>
                    </a:cubicBezTo>
                    <a:cubicBezTo>
                      <a:pt x="15409" y="12050"/>
                      <a:pt x="15537" y="12167"/>
                      <a:pt x="15795" y="12167"/>
                    </a:cubicBezTo>
                    <a:lnTo>
                      <a:pt x="21213" y="12167"/>
                    </a:lnTo>
                    <a:cubicBezTo>
                      <a:pt x="21470" y="12167"/>
                      <a:pt x="21600" y="12050"/>
                      <a:pt x="21600" y="11813"/>
                    </a:cubicBezTo>
                    <a:cubicBezTo>
                      <a:pt x="21600" y="11577"/>
                      <a:pt x="21470" y="11458"/>
                      <a:pt x="21213" y="114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592908" y="72035"/>
                <a:ext cx="44769" cy="20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02" y="11979"/>
                    </a:moveTo>
                    <a:cubicBezTo>
                      <a:pt x="15493" y="11979"/>
                      <a:pt x="14427" y="10116"/>
                      <a:pt x="14427" y="7815"/>
                    </a:cubicBezTo>
                    <a:cubicBezTo>
                      <a:pt x="14427" y="5520"/>
                      <a:pt x="15493" y="3657"/>
                      <a:pt x="16802" y="3657"/>
                    </a:cubicBezTo>
                    <a:cubicBezTo>
                      <a:pt x="18118" y="3657"/>
                      <a:pt x="19185" y="5520"/>
                      <a:pt x="19185" y="7815"/>
                    </a:cubicBezTo>
                    <a:cubicBezTo>
                      <a:pt x="19185" y="10116"/>
                      <a:pt x="18118" y="11979"/>
                      <a:pt x="16802" y="11979"/>
                    </a:cubicBezTo>
                    <a:close/>
                    <a:moveTo>
                      <a:pt x="10799" y="0"/>
                    </a:moveTo>
                    <a:cubicBezTo>
                      <a:pt x="4837" y="0"/>
                      <a:pt x="0" y="4833"/>
                      <a:pt x="0" y="10803"/>
                    </a:cubicBezTo>
                    <a:cubicBezTo>
                      <a:pt x="0" y="16767"/>
                      <a:pt x="4837" y="21600"/>
                      <a:pt x="10799" y="21600"/>
                    </a:cubicBezTo>
                    <a:cubicBezTo>
                      <a:pt x="16761" y="21600"/>
                      <a:pt x="21600" y="16767"/>
                      <a:pt x="21600" y="10803"/>
                    </a:cubicBezTo>
                    <a:cubicBezTo>
                      <a:pt x="21600" y="4833"/>
                      <a:pt x="16761" y="0"/>
                      <a:pt x="107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</p:grpSp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1985943" y="359363"/>
            <a:ext cx="20412114" cy="1483956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825500">
              <a:lnSpc>
                <a:spcPct val="100000"/>
              </a:lnSpc>
              <a:defRPr sz="90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"/>
          </p:nvPr>
        </p:nvSpPr>
        <p:spPr>
          <a:xfrm>
            <a:off x="3820795" y="1646127"/>
            <a:ext cx="16742410" cy="1587501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228600" algn="ctr" defTabSz="825500">
              <a:lnSpc>
                <a:spcPct val="100000"/>
              </a:lnSpc>
              <a:spcBef>
                <a:spcPts val="0"/>
              </a:spcBef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457200" algn="ctr" defTabSz="825500">
              <a:lnSpc>
                <a:spcPct val="100000"/>
              </a:lnSpc>
              <a:spcBef>
                <a:spcPts val="0"/>
              </a:spcBef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685800" algn="ctr" defTabSz="825500">
              <a:lnSpc>
                <a:spcPct val="100000"/>
              </a:lnSpc>
              <a:spcBef>
                <a:spcPts val="0"/>
              </a:spcBef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914400" algn="ctr" defTabSz="825500">
              <a:lnSpc>
                <a:spcPct val="100000"/>
              </a:lnSpc>
              <a:spcBef>
                <a:spcPts val="0"/>
              </a:spcBef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xfrm>
            <a:off x="23037351" y="13081000"/>
            <a:ext cx="371811" cy="406400"/>
          </a:xfrm>
          <a:prstGeom prst="rect">
            <a:avLst/>
          </a:prstGeom>
        </p:spPr>
        <p:txBody>
          <a:bodyPr wrap="none" lIns="50800" tIns="50800" rIns="50800" bIns="50800" anchor="t">
            <a:normAutofit/>
          </a:bodyPr>
          <a:lstStyle>
            <a:lvl1pPr defTabSz="825500">
              <a:defRPr sz="180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grpSp>
        <p:nvGrpSpPr>
          <p:cNvPr id="46" name="Group 46">
            <a:hlinkClick r:id="" action="ppaction://hlinkshowjump?jump=previousslide"/>
          </p:cNvPr>
          <p:cNvGrpSpPr/>
          <p:nvPr/>
        </p:nvGrpSpPr>
        <p:grpSpPr>
          <a:xfrm>
            <a:off x="22636502" y="13150440"/>
            <a:ext cx="292919" cy="292920"/>
            <a:chOff x="0" y="0"/>
            <a:chExt cx="292918" cy="292918"/>
          </a:xfrm>
        </p:grpSpPr>
        <p:sp>
          <p:nvSpPr>
            <p:cNvPr id="44" name="Shape 44"/>
            <p:cNvSpPr/>
            <p:nvPr/>
          </p:nvSpPr>
          <p:spPr>
            <a:xfrm>
              <a:off x="0" y="0"/>
              <a:ext cx="292919" cy="292919"/>
            </a:xfrm>
            <a:prstGeom prst="ellips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52688" y="60642"/>
              <a:ext cx="136985" cy="171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237"/>
                  </a:lnTo>
                  <a:lnTo>
                    <a:pt x="21600" y="21600"/>
                  </a:lnTo>
                  <a:lnTo>
                    <a:pt x="21600" y="16791"/>
                  </a:lnTo>
                  <a:lnTo>
                    <a:pt x="9612" y="10491"/>
                  </a:lnTo>
                  <a:lnTo>
                    <a:pt x="21600" y="480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49" name="Group 49">
            <a:hlinkClick r:id="" action="ppaction://hlinkshowjump?jump=nextslide"/>
          </p:cNvPr>
          <p:cNvGrpSpPr/>
          <p:nvPr/>
        </p:nvGrpSpPr>
        <p:grpSpPr>
          <a:xfrm flipH="1">
            <a:off x="23487402" y="13150440"/>
            <a:ext cx="292919" cy="292920"/>
            <a:chOff x="0" y="0"/>
            <a:chExt cx="292918" cy="292918"/>
          </a:xfrm>
        </p:grpSpPr>
        <p:sp>
          <p:nvSpPr>
            <p:cNvPr id="47" name="Shape 47"/>
            <p:cNvSpPr/>
            <p:nvPr/>
          </p:nvSpPr>
          <p:spPr>
            <a:xfrm>
              <a:off x="0" y="0"/>
              <a:ext cx="292919" cy="292919"/>
            </a:xfrm>
            <a:prstGeom prst="ellips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52688" y="60642"/>
              <a:ext cx="136985" cy="171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237"/>
                  </a:lnTo>
                  <a:lnTo>
                    <a:pt x="21600" y="21600"/>
                  </a:lnTo>
                  <a:lnTo>
                    <a:pt x="21600" y="16791"/>
                  </a:lnTo>
                  <a:lnTo>
                    <a:pt x="9612" y="10491"/>
                  </a:lnTo>
                  <a:lnTo>
                    <a:pt x="21600" y="480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ondo_2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13828415" y="12693757"/>
            <a:ext cx="4329431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500">
                <a:latin typeface="Gandhi Sans"/>
                <a:ea typeface="Gandhi Sans"/>
                <a:cs typeface="Gandhi Sans"/>
                <a:sym typeface="Gandhi Sans"/>
              </a:defRPr>
            </a:lvl1pPr>
          </a:lstStyle>
          <a:p>
            <a:r>
              <a:t>¡Saber Hacer... para Ser UTSOE!</a:t>
            </a:r>
          </a:p>
        </p:txBody>
      </p:sp>
      <p:pic>
        <p:nvPicPr>
          <p:cNvPr id="4" name="logo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9030" y="712916"/>
            <a:ext cx="5477816" cy="1186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base_logos_2017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953392" y="12174035"/>
            <a:ext cx="10853886" cy="144838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224914" y="184149"/>
            <a:ext cx="21934171" cy="3016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1" tIns="91421" rIns="91421" bIns="91421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224914" y="3200400"/>
            <a:ext cx="21934171" cy="1051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1" tIns="91421" rIns="91421" bIns="91421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22793771" y="12681057"/>
            <a:ext cx="1689128" cy="4343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>
              <a:defRPr sz="22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18284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4"/>
          </a:solidFill>
          <a:uFillTx/>
          <a:latin typeface="Lato Light"/>
          <a:ea typeface="Lato Light"/>
          <a:cs typeface="Lato Light"/>
          <a:sym typeface="Lato Light"/>
        </a:defRPr>
      </a:lvl1pPr>
      <a:lvl2pPr marL="0" marR="0" indent="0" algn="l" defTabSz="18284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4"/>
          </a:solidFill>
          <a:uFillTx/>
          <a:latin typeface="Lato Light"/>
          <a:ea typeface="Lato Light"/>
          <a:cs typeface="Lato Light"/>
          <a:sym typeface="Lato Light"/>
        </a:defRPr>
      </a:lvl2pPr>
      <a:lvl3pPr marL="0" marR="0" indent="0" algn="l" defTabSz="18284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4"/>
          </a:solidFill>
          <a:uFillTx/>
          <a:latin typeface="Lato Light"/>
          <a:ea typeface="Lato Light"/>
          <a:cs typeface="Lato Light"/>
          <a:sym typeface="Lato Light"/>
        </a:defRPr>
      </a:lvl3pPr>
      <a:lvl4pPr marL="0" marR="0" indent="0" algn="l" defTabSz="18284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4"/>
          </a:solidFill>
          <a:uFillTx/>
          <a:latin typeface="Lato Light"/>
          <a:ea typeface="Lato Light"/>
          <a:cs typeface="Lato Light"/>
          <a:sym typeface="Lato Light"/>
        </a:defRPr>
      </a:lvl4pPr>
      <a:lvl5pPr marL="0" marR="0" indent="0" algn="l" defTabSz="18284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4"/>
          </a:solidFill>
          <a:uFillTx/>
          <a:latin typeface="Lato Light"/>
          <a:ea typeface="Lato Light"/>
          <a:cs typeface="Lato Light"/>
          <a:sym typeface="Lato Light"/>
        </a:defRPr>
      </a:lvl5pPr>
      <a:lvl6pPr marL="0" marR="0" indent="0" algn="l" defTabSz="18284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4"/>
          </a:solidFill>
          <a:uFillTx/>
          <a:latin typeface="Lato Light"/>
          <a:ea typeface="Lato Light"/>
          <a:cs typeface="Lato Light"/>
          <a:sym typeface="Lato Light"/>
        </a:defRPr>
      </a:lvl6pPr>
      <a:lvl7pPr marL="0" marR="0" indent="0" algn="l" defTabSz="18284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4"/>
          </a:solidFill>
          <a:uFillTx/>
          <a:latin typeface="Lato Light"/>
          <a:ea typeface="Lato Light"/>
          <a:cs typeface="Lato Light"/>
          <a:sym typeface="Lato Light"/>
        </a:defRPr>
      </a:lvl7pPr>
      <a:lvl8pPr marL="0" marR="0" indent="0" algn="l" defTabSz="18284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4"/>
          </a:solidFill>
          <a:uFillTx/>
          <a:latin typeface="Lato Light"/>
          <a:ea typeface="Lato Light"/>
          <a:cs typeface="Lato Light"/>
          <a:sym typeface="Lato Light"/>
        </a:defRPr>
      </a:lvl8pPr>
      <a:lvl9pPr marL="0" marR="0" indent="0" algn="l" defTabSz="182843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chemeClr val="accent4"/>
          </a:solidFill>
          <a:uFillTx/>
          <a:latin typeface="Lato Light"/>
          <a:ea typeface="Lato Light"/>
          <a:cs typeface="Lato Light"/>
          <a:sym typeface="Lato Light"/>
        </a:defRPr>
      </a:lvl9pPr>
    </p:titleStyle>
    <p:bodyStyle>
      <a:lvl1pPr marL="0" marR="0" indent="0" algn="l" defTabSz="1828433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chemeClr val="accent4"/>
          </a:solidFill>
          <a:uFillTx/>
          <a:latin typeface="Lato Light"/>
          <a:ea typeface="Lato Light"/>
          <a:cs typeface="Lato Light"/>
          <a:sym typeface="Lato Light"/>
        </a:defRPr>
      </a:lvl1pPr>
      <a:lvl2pPr marL="0" marR="0" indent="914216" algn="l" defTabSz="1828433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chemeClr val="accent4"/>
          </a:solidFill>
          <a:uFillTx/>
          <a:latin typeface="Lato Light"/>
          <a:ea typeface="Lato Light"/>
          <a:cs typeface="Lato Light"/>
          <a:sym typeface="Lato Light"/>
        </a:defRPr>
      </a:lvl2pPr>
      <a:lvl3pPr marL="0" marR="0" indent="1828433" algn="l" defTabSz="1828433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chemeClr val="accent4"/>
          </a:solidFill>
          <a:uFillTx/>
          <a:latin typeface="Lato Light"/>
          <a:ea typeface="Lato Light"/>
          <a:cs typeface="Lato Light"/>
          <a:sym typeface="Lato Light"/>
        </a:defRPr>
      </a:lvl3pPr>
      <a:lvl4pPr marL="0" marR="0" indent="2742651" algn="l" defTabSz="1828433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chemeClr val="accent4"/>
          </a:solidFill>
          <a:uFillTx/>
          <a:latin typeface="Lato Light"/>
          <a:ea typeface="Lato Light"/>
          <a:cs typeface="Lato Light"/>
          <a:sym typeface="Lato Light"/>
        </a:defRPr>
      </a:lvl4pPr>
      <a:lvl5pPr marL="0" marR="0" indent="3656867" algn="l" defTabSz="1828433" rtl="0" latinLnBrk="0">
        <a:lnSpc>
          <a:spcPct val="90000"/>
        </a:lnSpc>
        <a:spcBef>
          <a:spcPts val="200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chemeClr val="accent4"/>
          </a:solidFill>
          <a:uFillTx/>
          <a:latin typeface="Lato Light"/>
          <a:ea typeface="Lato Light"/>
          <a:cs typeface="Lato Light"/>
          <a:sym typeface="Lato Light"/>
        </a:defRPr>
      </a:lvl5pPr>
      <a:lvl6pPr marL="5180563" marR="0" indent="-609478" algn="l" defTabSz="1828433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800" b="0" i="0" u="none" strike="noStrike" cap="none" spc="0" baseline="0">
          <a:ln>
            <a:noFill/>
          </a:ln>
          <a:solidFill>
            <a:schemeClr val="accent4"/>
          </a:solidFill>
          <a:uFillTx/>
          <a:latin typeface="Lato Light"/>
          <a:ea typeface="Lato Light"/>
          <a:cs typeface="Lato Light"/>
          <a:sym typeface="Lato Light"/>
        </a:defRPr>
      </a:lvl6pPr>
      <a:lvl7pPr marL="6094780" marR="0" indent="-609478" algn="l" defTabSz="1828433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800" b="0" i="0" u="none" strike="noStrike" cap="none" spc="0" baseline="0">
          <a:ln>
            <a:noFill/>
          </a:ln>
          <a:solidFill>
            <a:schemeClr val="accent4"/>
          </a:solidFill>
          <a:uFillTx/>
          <a:latin typeface="Lato Light"/>
          <a:ea typeface="Lato Light"/>
          <a:cs typeface="Lato Light"/>
          <a:sym typeface="Lato Light"/>
        </a:defRPr>
      </a:lvl7pPr>
      <a:lvl8pPr marL="7008997" marR="0" indent="-609478" algn="l" defTabSz="1828433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800" b="0" i="0" u="none" strike="noStrike" cap="none" spc="0" baseline="0">
          <a:ln>
            <a:noFill/>
          </a:ln>
          <a:solidFill>
            <a:schemeClr val="accent4"/>
          </a:solidFill>
          <a:uFillTx/>
          <a:latin typeface="Lato Light"/>
          <a:ea typeface="Lato Light"/>
          <a:cs typeface="Lato Light"/>
          <a:sym typeface="Lato Light"/>
        </a:defRPr>
      </a:lvl8pPr>
      <a:lvl9pPr marL="7923215" marR="0" indent="-609479" algn="l" defTabSz="1828433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4800" b="0" i="0" u="none" strike="noStrike" cap="none" spc="0" baseline="0">
          <a:ln>
            <a:noFill/>
          </a:ln>
          <a:solidFill>
            <a:schemeClr val="accent4"/>
          </a:solidFill>
          <a:uFillTx/>
          <a:latin typeface="Lato Light"/>
          <a:ea typeface="Lato Light"/>
          <a:cs typeface="Lato Light"/>
          <a:sym typeface="Lato Light"/>
        </a:defRPr>
      </a:lvl9pPr>
    </p:bodyStyle>
    <p:otherStyle>
      <a:lvl1pPr marL="0" marR="0" indent="0" algn="ctr" defTabSz="18284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Bold"/>
        </a:defRPr>
      </a:lvl1pPr>
      <a:lvl2pPr marL="0" marR="0" indent="914216" algn="ctr" defTabSz="18284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Bold"/>
        </a:defRPr>
      </a:lvl2pPr>
      <a:lvl3pPr marL="0" marR="0" indent="1828433" algn="ctr" defTabSz="18284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Bold"/>
        </a:defRPr>
      </a:lvl3pPr>
      <a:lvl4pPr marL="0" marR="0" indent="2742651" algn="ctr" defTabSz="18284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Bold"/>
        </a:defRPr>
      </a:lvl4pPr>
      <a:lvl5pPr marL="0" marR="0" indent="3656867" algn="ctr" defTabSz="18284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Bold"/>
        </a:defRPr>
      </a:lvl5pPr>
      <a:lvl6pPr marL="0" marR="0" indent="4571086" algn="ctr" defTabSz="18284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Bold"/>
        </a:defRPr>
      </a:lvl6pPr>
      <a:lvl7pPr marL="0" marR="0" indent="5485303" algn="ctr" defTabSz="18284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Bold"/>
        </a:defRPr>
      </a:lvl7pPr>
      <a:lvl8pPr marL="0" marR="0" indent="6399519" algn="ctr" defTabSz="18284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Bold"/>
        </a:defRPr>
      </a:lvl8pPr>
      <a:lvl9pPr marL="0" marR="0" indent="7313737" algn="ctr" defTabSz="182843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Lato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618524" y="4541566"/>
            <a:ext cx="21398230" cy="3678237"/>
          </a:xfrm>
          <a:prstGeom prst="rect">
            <a:avLst/>
          </a:prstGeom>
        </p:spPr>
        <p:txBody>
          <a:bodyPr/>
          <a:lstStyle>
            <a:lvl1pPr marL="0" marR="0" indent="0" algn="l" defTabSz="182843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182843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182843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182843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182843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182843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182843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182843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182843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ctr" hangingPunct="1"/>
            <a:r>
              <a:rPr lang="es-MX" altLang="es-MX" sz="96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BIENVENIDOS</a:t>
            </a:r>
            <a:r>
              <a:rPr lang="es-MX" altLang="es-MX" sz="8000" b="1" dirty="0" smtClean="0">
                <a:solidFill>
                  <a:srgbClr val="FF9900"/>
                </a:solidFill>
              </a:rPr>
              <a:t/>
            </a:r>
            <a:br>
              <a:rPr lang="es-MX" altLang="es-MX" sz="8000" b="1" dirty="0" smtClean="0">
                <a:solidFill>
                  <a:srgbClr val="FF9900"/>
                </a:solidFill>
              </a:rPr>
            </a:br>
            <a:r>
              <a:rPr lang="es-MX" altLang="es-MX" sz="8000" b="1" dirty="0" smtClean="0">
                <a:solidFill>
                  <a:srgbClr val="FF9900"/>
                </a:solidFill>
              </a:rPr>
              <a:t/>
            </a:r>
            <a:br>
              <a:rPr lang="es-MX" altLang="es-MX" sz="8000" b="1" dirty="0" smtClean="0">
                <a:solidFill>
                  <a:srgbClr val="FF9900"/>
                </a:solidFill>
              </a:rPr>
            </a:br>
            <a:r>
              <a:rPr lang="es-ES" altLang="es-MX" sz="6600" b="1" dirty="0" smtClean="0">
                <a:solidFill>
                  <a:srgbClr val="164F86"/>
                </a:solidFill>
              </a:rPr>
              <a:t>PRESENTACIÓN DEL PROCESO DE TITULACIÓN PARA EL NIVEL DE INGENIERÍA</a:t>
            </a:r>
            <a:endParaRPr lang="es-MX" altLang="es-MX" sz="66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2455544"/>
            <a:ext cx="13208318" cy="184826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787" y="3379675"/>
            <a:ext cx="9853613" cy="865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4274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/>
          <p:cNvSpPr txBox="1"/>
          <p:nvPr/>
        </p:nvSpPr>
        <p:spPr>
          <a:xfrm rot="10800000" flipV="1">
            <a:off x="1218277" y="3546729"/>
            <a:ext cx="497500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>
              <a:defRPr/>
            </a:pPr>
            <a:r>
              <a:rPr lang="es-MX" sz="6600" dirty="0" smtClean="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  <a:sym typeface="Gandhi Sans" charset="0"/>
              </a:rPr>
              <a:t>Mujeres:</a:t>
            </a:r>
            <a:endParaRPr lang="es-MX" sz="6600" dirty="0">
              <a:solidFill>
                <a:schemeClr val="tx1">
                  <a:lumMod val="75000"/>
                </a:schemeClr>
              </a:solidFill>
              <a:latin typeface="+mj-lt"/>
              <a:ea typeface="+mj-ea"/>
              <a:cs typeface="+mj-cs"/>
              <a:sym typeface="Gandhi Sans" charset="0"/>
            </a:endParaRPr>
          </a:p>
        </p:txBody>
      </p:sp>
      <p:sp>
        <p:nvSpPr>
          <p:cNvPr id="3" name="5 CuadroTexto"/>
          <p:cNvSpPr txBox="1"/>
          <p:nvPr/>
        </p:nvSpPr>
        <p:spPr>
          <a:xfrm rot="10800000" flipV="1">
            <a:off x="14433647" y="3546729"/>
            <a:ext cx="497500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>
              <a:defRPr/>
            </a:pPr>
            <a:r>
              <a:rPr lang="es-MX" sz="6600" dirty="0" smtClean="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  <a:sym typeface="Gandhi Sans" charset="0"/>
              </a:rPr>
              <a:t>Hombres:</a:t>
            </a:r>
            <a:endParaRPr lang="es-MX" sz="6600" dirty="0">
              <a:solidFill>
                <a:schemeClr val="tx1">
                  <a:lumMod val="75000"/>
                </a:schemeClr>
              </a:solidFill>
              <a:latin typeface="+mj-lt"/>
              <a:ea typeface="+mj-ea"/>
              <a:cs typeface="+mj-cs"/>
              <a:sym typeface="Gandhi Sans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672" y="5808366"/>
            <a:ext cx="3573518" cy="4720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49" y="6717589"/>
            <a:ext cx="31432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7123" y="5808366"/>
            <a:ext cx="3360960" cy="430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052" y="6468026"/>
            <a:ext cx="32670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6672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2040669"/>
            <a:ext cx="17946029" cy="1010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736247" y="594119"/>
            <a:ext cx="1781619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8800" b="1" dirty="0" smtClean="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Ejemplo</a:t>
            </a:r>
            <a:endParaRPr lang="es-MX" sz="8800" b="1" dirty="0">
              <a:solidFill>
                <a:schemeClr val="tx1">
                  <a:lumMod val="75000"/>
                </a:schemeClr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840354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Título"/>
          <p:cNvSpPr txBox="1">
            <a:spLocks/>
          </p:cNvSpPr>
          <p:nvPr/>
        </p:nvSpPr>
        <p:spPr bwMode="auto">
          <a:xfrm>
            <a:off x="6359525" y="420370"/>
            <a:ext cx="16575088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normAutofit fontScale="25000" lnSpcReduction="20000"/>
          </a:bodyPr>
          <a:lstStyle>
            <a:lvl1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FFFFFF"/>
                </a:solidFill>
                <a:latin typeface="+mj-lt"/>
                <a:ea typeface="+mj-ea"/>
                <a:cs typeface="+mj-cs"/>
                <a:sym typeface="Gandhi Sans" charset="0"/>
              </a:defRPr>
            </a:lvl1pPr>
            <a:lvl2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FFFFFF"/>
                </a:solidFill>
                <a:latin typeface="Gandhi Sans" charset="0"/>
                <a:ea typeface="Gandhi Sans" charset="0"/>
                <a:cs typeface="Gandhi Sans" charset="0"/>
                <a:sym typeface="Gandhi Sans" charset="0"/>
              </a:defRPr>
            </a:lvl2pPr>
            <a:lvl3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FFFFFF"/>
                </a:solidFill>
                <a:latin typeface="Gandhi Sans" charset="0"/>
                <a:ea typeface="Gandhi Sans" charset="0"/>
                <a:cs typeface="Gandhi Sans" charset="0"/>
                <a:sym typeface="Gandhi Sans" charset="0"/>
              </a:defRPr>
            </a:lvl3pPr>
            <a:lvl4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FFFFFF"/>
                </a:solidFill>
                <a:latin typeface="Gandhi Sans" charset="0"/>
                <a:ea typeface="Gandhi Sans" charset="0"/>
                <a:cs typeface="Gandhi Sans" charset="0"/>
                <a:sym typeface="Gandhi Sans" charset="0"/>
              </a:defRPr>
            </a:lvl4pPr>
            <a:lvl5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FFFFFF"/>
                </a:solidFill>
                <a:latin typeface="Gandhi Sans" charset="0"/>
                <a:ea typeface="Gandhi Sans" charset="0"/>
                <a:cs typeface="Gandhi Sans" charset="0"/>
                <a:sym typeface="Gandhi Sans" charset="0"/>
              </a:defRPr>
            </a:lvl5pPr>
            <a:lvl6pPr marL="457200" algn="ctr" defTabSz="584200" rtl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FFFFFF"/>
                </a:solidFill>
                <a:latin typeface="Gandhi Sans" charset="0"/>
                <a:ea typeface="Gandhi Sans" charset="0"/>
                <a:cs typeface="Gandhi Sans" charset="0"/>
                <a:sym typeface="Gandhi Sans" charset="0"/>
              </a:defRPr>
            </a:lvl6pPr>
            <a:lvl7pPr marL="914400" algn="ctr" defTabSz="584200" rtl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FFFFFF"/>
                </a:solidFill>
                <a:latin typeface="Gandhi Sans" charset="0"/>
                <a:ea typeface="Gandhi Sans" charset="0"/>
                <a:cs typeface="Gandhi Sans" charset="0"/>
                <a:sym typeface="Gandhi Sans" charset="0"/>
              </a:defRPr>
            </a:lvl7pPr>
            <a:lvl8pPr marL="1371600" algn="ctr" defTabSz="584200" rtl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FFFFFF"/>
                </a:solidFill>
                <a:latin typeface="Gandhi Sans" charset="0"/>
                <a:ea typeface="Gandhi Sans" charset="0"/>
                <a:cs typeface="Gandhi Sans" charset="0"/>
                <a:sym typeface="Gandhi Sans" charset="0"/>
              </a:defRPr>
            </a:lvl8pPr>
            <a:lvl9pPr marL="1828800" algn="ctr" defTabSz="584200" rtl="0" fontAlgn="base" hangingPunct="0">
              <a:spcBef>
                <a:spcPct val="0"/>
              </a:spcBef>
              <a:spcAft>
                <a:spcPct val="0"/>
              </a:spcAft>
              <a:defRPr sz="11200">
                <a:solidFill>
                  <a:srgbClr val="FFFFFF"/>
                </a:solidFill>
                <a:latin typeface="Gandhi Sans" charset="0"/>
                <a:ea typeface="Gandhi Sans" charset="0"/>
                <a:cs typeface="Gandhi Sans" charset="0"/>
                <a:sym typeface="Gandhi Sans" charset="0"/>
              </a:defRPr>
            </a:lvl9pPr>
          </a:lstStyle>
          <a:p>
            <a:pPr>
              <a:defRPr/>
            </a:pPr>
            <a:r>
              <a:rPr lang="es-ES" sz="1800" kern="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es-ES" sz="1800" kern="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s-ES" sz="1800" kern="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es-ES" sz="1800" kern="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s-ES" sz="1800" kern="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es-ES" sz="1800" kern="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s-ES" sz="1800" b="1" kern="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es-ES" sz="1800" b="1" kern="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s-ES" sz="14400" b="1" dirty="0" smtClean="0">
                <a:solidFill>
                  <a:schemeClr val="tx1">
                    <a:lumMod val="75000"/>
                  </a:schemeClr>
                </a:solidFill>
              </a:rPr>
              <a:t>FECHA DE TITULACIÓN EN SINUT: DEBE SER PROGRAMADA CON TRES DÍAS HÁBILES DE ANTICIPACIÓN, SE TITULAN </a:t>
            </a:r>
            <a:r>
              <a:rPr lang="es-ES" sz="14400" b="1" dirty="0" smtClean="0">
                <a:solidFill>
                  <a:schemeClr val="tx1">
                    <a:lumMod val="75000"/>
                  </a:schemeClr>
                </a:solidFill>
              </a:rPr>
              <a:t>30</a:t>
            </a:r>
            <a:r>
              <a:rPr lang="es-ES" sz="144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s-ES" sz="14400" b="1" dirty="0" smtClean="0">
                <a:solidFill>
                  <a:schemeClr val="tx1">
                    <a:lumMod val="75000"/>
                  </a:schemeClr>
                </a:solidFill>
              </a:rPr>
              <a:t>ALUMNOS POR DÍA.</a:t>
            </a:r>
            <a:r>
              <a:rPr lang="es-ES" sz="13300" dirty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es-ES" sz="133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s-ES" sz="13300" dirty="0"/>
              <a:t/>
            </a:r>
            <a:br>
              <a:rPr lang="es-ES" sz="13300" dirty="0"/>
            </a:br>
            <a:r>
              <a:rPr lang="es-ES" sz="1800" kern="0" dirty="0" smtClean="0"/>
              <a:t/>
            </a:r>
            <a:br>
              <a:rPr lang="es-ES" sz="1800" kern="0" dirty="0" smtClean="0"/>
            </a:br>
            <a:r>
              <a:rPr lang="es-ES" sz="1800" kern="0" dirty="0" smtClean="0"/>
              <a:t>U</a:t>
            </a:r>
            <a:endParaRPr lang="es-MX" sz="3600" kern="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" t="10146" r="2267" b="6214"/>
          <a:stretch/>
        </p:blipFill>
        <p:spPr bwMode="auto">
          <a:xfrm>
            <a:off x="6359525" y="1671320"/>
            <a:ext cx="16010176" cy="1034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588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921" y="17487"/>
            <a:ext cx="14397357" cy="3121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339" y="3657600"/>
            <a:ext cx="12804649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2479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6840855" y="508953"/>
            <a:ext cx="163830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r>
              <a:rPr lang="es-MX" altLang="es-MX" dirty="0">
                <a:solidFill>
                  <a:schemeClr val="tx1">
                    <a:lumMod val="75000"/>
                  </a:schemeClr>
                </a:solidFill>
              </a:rPr>
              <a:t>FORMATO DGP PARA TRÁMITE DE CÉDULA PROFESIONAL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" t="890" r="2431" b="3487"/>
          <a:stretch/>
        </p:blipFill>
        <p:spPr bwMode="auto">
          <a:xfrm>
            <a:off x="1672683" y="1984918"/>
            <a:ext cx="7805854" cy="1023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" t="1748" r="53061" b="7428"/>
          <a:stretch/>
        </p:blipFill>
        <p:spPr bwMode="auto">
          <a:xfrm>
            <a:off x="12033907" y="1737360"/>
            <a:ext cx="8540093" cy="1048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7 Llamada rectangular"/>
          <p:cNvSpPr/>
          <p:nvPr/>
        </p:nvSpPr>
        <p:spPr>
          <a:xfrm>
            <a:off x="21417127" y="8839259"/>
            <a:ext cx="2333296" cy="2111233"/>
          </a:xfrm>
          <a:prstGeom prst="wedgeRectCallout">
            <a:avLst>
              <a:gd name="adj1" fmla="val -103690"/>
              <a:gd name="adj2" fmla="val 18251"/>
            </a:avLst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defTabSz="914400" hangingPunct="1">
              <a:defRPr/>
            </a:pPr>
            <a:r>
              <a:rPr lang="es-MX" sz="2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Firma </a:t>
            </a:r>
            <a:r>
              <a:rPr lang="es-MX" sz="2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del alumno con bolígrafo tinta negra </a:t>
            </a:r>
            <a:endParaRPr lang="es-MX" sz="2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17 Llamada rectangular"/>
          <p:cNvSpPr/>
          <p:nvPr/>
        </p:nvSpPr>
        <p:spPr>
          <a:xfrm>
            <a:off x="9700611" y="2420079"/>
            <a:ext cx="2333296" cy="3066991"/>
          </a:xfrm>
          <a:prstGeom prst="wedgeRectCallout">
            <a:avLst>
              <a:gd name="adj1" fmla="val -68583"/>
              <a:gd name="adj2" fmla="val 19375"/>
            </a:avLst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defTabSz="914400" hangingPunct="1">
              <a:defRPr/>
            </a:pPr>
            <a:r>
              <a:rPr lang="es-MX" sz="2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Validar CURP y acentos en el nombre completo  debido a que así será emitido el título y la cédula profesional   </a:t>
            </a:r>
            <a:endParaRPr lang="es-MX" sz="2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0055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6200775" y="112713"/>
            <a:ext cx="163830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r>
              <a:rPr lang="es-MX" altLang="es-MX" dirty="0">
                <a:solidFill>
                  <a:schemeClr val="tx1">
                    <a:lumMod val="75000"/>
                  </a:schemeClr>
                </a:solidFill>
              </a:rPr>
              <a:t>FORMATO DGP PARA TRÁMITE DE CÉDULA PROFESIONAL</a:t>
            </a:r>
          </a:p>
        </p:txBody>
      </p:sp>
      <p:grpSp>
        <p:nvGrpSpPr>
          <p:cNvPr id="3" name="4 Grupo"/>
          <p:cNvGrpSpPr/>
          <p:nvPr/>
        </p:nvGrpSpPr>
        <p:grpSpPr>
          <a:xfrm>
            <a:off x="7200900" y="1743075"/>
            <a:ext cx="9639300" cy="10551427"/>
            <a:chOff x="8324194" y="2304368"/>
            <a:chExt cx="7735614" cy="9990134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4194" y="2304368"/>
              <a:ext cx="7735614" cy="9990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3 Grupo"/>
            <p:cNvGrpSpPr/>
            <p:nvPr/>
          </p:nvGrpSpPr>
          <p:grpSpPr>
            <a:xfrm>
              <a:off x="9437292" y="5394385"/>
              <a:ext cx="4954983" cy="1150188"/>
              <a:chOff x="9437292" y="5394385"/>
              <a:chExt cx="4954983" cy="1150188"/>
            </a:xfrm>
          </p:grpSpPr>
          <p:pic>
            <p:nvPicPr>
              <p:cNvPr id="6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37292" y="5394385"/>
                <a:ext cx="920150" cy="1150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68607" y="5585603"/>
                <a:ext cx="1023668" cy="767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8" name="17 Llamada rectangular"/>
          <p:cNvSpPr/>
          <p:nvPr/>
        </p:nvSpPr>
        <p:spPr>
          <a:xfrm>
            <a:off x="16840200" y="4153049"/>
            <a:ext cx="2333296" cy="2111233"/>
          </a:xfrm>
          <a:prstGeom prst="wedgeRectCallout">
            <a:avLst>
              <a:gd name="adj1" fmla="val -103690"/>
              <a:gd name="adj2" fmla="val 18251"/>
            </a:avLst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defTabSz="914400" hangingPunct="1">
              <a:defRPr/>
            </a:pPr>
            <a:r>
              <a:rPr lang="es-MX" sz="2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Firma </a:t>
            </a:r>
            <a:r>
              <a:rPr lang="es-MX" sz="2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del alumno con bolígrafo tinta negra </a:t>
            </a:r>
            <a:endParaRPr lang="es-MX" sz="2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599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804" y="2299334"/>
            <a:ext cx="19345276" cy="955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6530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7754620" y="595630"/>
            <a:ext cx="159512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/>
            <a:r>
              <a:rPr lang="es-MX" altLang="es-MX" dirty="0">
                <a:solidFill>
                  <a:schemeClr val="tx1"/>
                </a:solidFill>
              </a:rPr>
              <a:t>ENTREGA ESCOLARES: ACTA DE EXENCIÓN Y TOMA DE PROTESTA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0" y="2722137"/>
            <a:ext cx="6575122" cy="855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7"/>
          <a:stretch/>
        </p:blipFill>
        <p:spPr bwMode="auto">
          <a:xfrm>
            <a:off x="3169920" y="2657339"/>
            <a:ext cx="6553200" cy="868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2027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884" y="3474720"/>
            <a:ext cx="19287694" cy="664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6896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19162" y="2641440"/>
            <a:ext cx="22733317" cy="1229519"/>
          </a:xfrm>
          <a:prstGeom prst="rect">
            <a:avLst/>
          </a:prstGeom>
        </p:spPr>
        <p:txBody>
          <a:bodyPr/>
          <a:lstStyle>
            <a:lvl1pPr marL="0" marR="0" indent="0" algn="l" defTabSz="182843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182843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182843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182843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182843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182843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182843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182843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182843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ctr" hangingPunct="1"/>
            <a:r>
              <a:rPr lang="es-MX" altLang="es-MX" sz="9000" dirty="0" smtClean="0">
                <a:solidFill>
                  <a:schemeClr val="tx1">
                    <a:lumMod val="75000"/>
                  </a:schemeClr>
                </a:solidFill>
              </a:rPr>
              <a:t>OBJETIVO:</a:t>
            </a:r>
            <a:endParaRPr lang="es-MX" altLang="es-MX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3048000" y="5487670"/>
            <a:ext cx="2002536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just" eaLnBrk="1">
              <a:defRPr/>
            </a:pPr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DAR A CONOCER A LOS  ALUMNOS DE 11 VO CUATRIMESTRE LOS REQUISITOS NECESARIOS PARA PODER CUMPLIR CON SU TRÁMITE DE TITULACIÓN EN TIEMPO Y FORMAR Y HACER MAS EFICIENTE SU PROCESO.</a:t>
            </a:r>
            <a:r>
              <a:rPr lang="es-MX" dirty="0" smtClean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129790" y="6244045"/>
            <a:ext cx="21091525" cy="3505201"/>
          </a:xfrm>
          <a:prstGeom prst="rect">
            <a:avLst/>
          </a:prstGeom>
        </p:spPr>
        <p:txBody>
          <a:bodyPr/>
          <a:lstStyle>
            <a:lvl1pPr marL="0" marR="0" indent="0" algn="l" defTabSz="1828433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914216" algn="l" defTabSz="1828433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1828433" algn="l" defTabSz="1828433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2742651" algn="l" defTabSz="1828433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3656867" algn="l" defTabSz="1828433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5180563" marR="0" indent="-609478" algn="l" defTabSz="1828433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6094780" marR="0" indent="-609478" algn="l" defTabSz="1828433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7008997" marR="0" indent="-609478" algn="l" defTabSz="1828433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7923215" marR="0" indent="-609479" algn="l" defTabSz="1828433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ctr" hangingPunct="1">
              <a:defRPr/>
            </a:pPr>
            <a:r>
              <a:rPr lang="es-MX" sz="5400" b="1" i="1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 POR SU ATENCIÓN</a:t>
            </a:r>
          </a:p>
          <a:p>
            <a:pPr algn="ctr" hangingPunct="1">
              <a:defRPr/>
            </a:pPr>
            <a:endParaRPr lang="es-MX" altLang="es-MX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07581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553200" y="545148"/>
            <a:ext cx="17753013" cy="1754187"/>
          </a:xfrm>
          <a:prstGeom prst="rect">
            <a:avLst/>
          </a:prstGeom>
        </p:spPr>
        <p:txBody>
          <a:bodyPr/>
          <a:lstStyle>
            <a:lvl1pPr marL="0" marR="0" indent="0" algn="l" defTabSz="182843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182843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182843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182843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182843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182843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182843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182843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182843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ctr" hangingPunct="1"/>
            <a:r>
              <a:rPr lang="es-MX" altLang="es-MX" sz="7200" dirty="0" smtClean="0">
                <a:solidFill>
                  <a:schemeClr val="tx1">
                    <a:lumMod val="75000"/>
                  </a:schemeClr>
                </a:solidFill>
              </a:rPr>
              <a:t>FOLLETO DE TITULACIÓN (REESC41-A)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400" y="1959714"/>
            <a:ext cx="7137082" cy="1048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077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630987" y="602616"/>
            <a:ext cx="17753013" cy="1754187"/>
          </a:xfrm>
          <a:prstGeom prst="rect">
            <a:avLst/>
          </a:prstGeom>
        </p:spPr>
        <p:txBody>
          <a:bodyPr/>
          <a:lstStyle>
            <a:lvl1pPr marL="0" marR="0" indent="0" algn="l" defTabSz="182843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182843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182843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182843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182843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182843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182843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182843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182843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hangingPunct="1"/>
            <a:r>
              <a:rPr lang="es-MX" altLang="es-MX" sz="7200" dirty="0" smtClean="0">
                <a:solidFill>
                  <a:schemeClr val="tx1">
                    <a:lumMod val="75000"/>
                  </a:schemeClr>
                </a:solidFill>
              </a:rPr>
              <a:t>Requisitos y Procedimiento :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13208"/>
          <a:stretch/>
        </p:blipFill>
        <p:spPr>
          <a:xfrm>
            <a:off x="6630987" y="2804378"/>
            <a:ext cx="13699173" cy="867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936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87515" b="446"/>
          <a:stretch/>
        </p:blipFill>
        <p:spPr>
          <a:xfrm>
            <a:off x="383732" y="2818828"/>
            <a:ext cx="19217974" cy="168785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714" y="4725868"/>
            <a:ext cx="11689216" cy="741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9685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42" y="2543174"/>
            <a:ext cx="15020524" cy="160877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304" y="3873815"/>
            <a:ext cx="6519161" cy="846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9156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778" y="4040104"/>
            <a:ext cx="17036715" cy="436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1911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723063" y="420370"/>
            <a:ext cx="17291050" cy="1754188"/>
          </a:xfrm>
          <a:prstGeom prst="rect">
            <a:avLst/>
          </a:prstGeom>
        </p:spPr>
        <p:txBody>
          <a:bodyPr/>
          <a:lstStyle>
            <a:lvl1pPr marL="0" marR="0" indent="0" algn="l" defTabSz="182843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182843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182843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182843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182843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182843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182843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182843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1828433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chemeClr val="accent4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ctr" hangingPunct="1"/>
            <a:r>
              <a:rPr lang="es-MX" altLang="es-MX" sz="6600" dirty="0" smtClean="0">
                <a:solidFill>
                  <a:schemeClr val="tx1">
                    <a:lumMod val="75000"/>
                  </a:schemeClr>
                </a:solidFill>
              </a:rPr>
              <a:t>Ingresar Página Oficial UTSOE</a:t>
            </a:r>
            <a:r>
              <a:rPr lang="es-MX" altLang="es-MX" sz="720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es-MX" altLang="es-MX" sz="72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s-MX" altLang="es-MX" sz="6600" dirty="0" smtClean="0">
                <a:solidFill>
                  <a:schemeClr val="tx1">
                    <a:lumMod val="75000"/>
                  </a:schemeClr>
                </a:solidFill>
              </a:rPr>
              <a:t>www.utsoe.edu.mx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571750"/>
            <a:ext cx="15240000" cy="8572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b="9050"/>
          <a:stretch/>
        </p:blipFill>
        <p:spPr>
          <a:xfrm>
            <a:off x="11673840" y="6278880"/>
            <a:ext cx="12340273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613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094" y="2168692"/>
            <a:ext cx="8324849" cy="1014250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6021" y="2168693"/>
            <a:ext cx="7391902" cy="10060690"/>
          </a:xfrm>
          <a:prstGeom prst="rect">
            <a:avLst/>
          </a:prstGeom>
        </p:spPr>
      </p:pic>
      <p:sp>
        <p:nvSpPr>
          <p:cNvPr id="4" name="1 CuadroTexto"/>
          <p:cNvSpPr txBox="1"/>
          <p:nvPr/>
        </p:nvSpPr>
        <p:spPr>
          <a:xfrm>
            <a:off x="6431280" y="103926"/>
            <a:ext cx="178161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>
              <a:defRPr/>
            </a:pPr>
            <a:r>
              <a:rPr lang="es-MX" sz="8000" dirty="0" smtClean="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REESC13-C</a:t>
            </a:r>
            <a:endParaRPr lang="es-MX" sz="8000" dirty="0">
              <a:solidFill>
                <a:schemeClr val="tx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15 Llamada rectangular"/>
          <p:cNvSpPr/>
          <p:nvPr/>
        </p:nvSpPr>
        <p:spPr>
          <a:xfrm>
            <a:off x="21150864" y="1960124"/>
            <a:ext cx="1820648" cy="1519238"/>
          </a:xfrm>
          <a:prstGeom prst="wedgeRectCallout">
            <a:avLst>
              <a:gd name="adj1" fmla="val -95216"/>
              <a:gd name="adj2" fmla="val 49131"/>
            </a:avLst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Firma y sello del área de cajas de no adeudos.</a:t>
            </a:r>
          </a:p>
        </p:txBody>
      </p:sp>
      <p:sp>
        <p:nvSpPr>
          <p:cNvPr id="6" name="16 Llamada rectangular"/>
          <p:cNvSpPr/>
          <p:nvPr/>
        </p:nvSpPr>
        <p:spPr>
          <a:xfrm>
            <a:off x="21150864" y="5460879"/>
            <a:ext cx="1755642" cy="1762616"/>
          </a:xfrm>
          <a:prstGeom prst="wedgeRectCallout">
            <a:avLst>
              <a:gd name="adj1" fmla="val -65573"/>
              <a:gd name="adj2" fmla="val 83477"/>
            </a:avLst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Firma y sello de las áreas que reciben el CD.</a:t>
            </a:r>
          </a:p>
        </p:txBody>
      </p:sp>
      <p:sp>
        <p:nvSpPr>
          <p:cNvPr id="7" name="17 Llamada rectangular"/>
          <p:cNvSpPr/>
          <p:nvPr/>
        </p:nvSpPr>
        <p:spPr>
          <a:xfrm>
            <a:off x="21545381" y="8427779"/>
            <a:ext cx="2333296" cy="2111233"/>
          </a:xfrm>
          <a:prstGeom prst="wedgeRectCallout">
            <a:avLst>
              <a:gd name="adj1" fmla="val -103690"/>
              <a:gd name="adj2" fmla="val 18251"/>
            </a:avLst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defTabSz="914400" hangingPunct="1">
              <a:defRPr/>
            </a:pPr>
            <a:r>
              <a:rPr lang="es-MX" sz="2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Firma de recepción del REESC13 y registro en seguimiento a </a:t>
            </a:r>
            <a:r>
              <a:rPr lang="es-MX" sz="2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egresados</a:t>
            </a:r>
            <a:endParaRPr lang="es-MX" sz="2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7 Llamada rectangular"/>
          <p:cNvSpPr/>
          <p:nvPr/>
        </p:nvSpPr>
        <p:spPr>
          <a:xfrm>
            <a:off x="10742360" y="4951506"/>
            <a:ext cx="2558564" cy="2338897"/>
          </a:xfrm>
          <a:prstGeom prst="wedgeRectCallout">
            <a:avLst>
              <a:gd name="adj1" fmla="val -90079"/>
              <a:gd name="adj2" fmla="val 18321"/>
            </a:avLst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El REESC-13C es un formato de calidad  y por tanto no puede ir firmado por ausencia.</a:t>
            </a:r>
            <a:endParaRPr lang="es-MX" sz="2400" kern="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4 Llamada rectangular"/>
          <p:cNvSpPr/>
          <p:nvPr/>
        </p:nvSpPr>
        <p:spPr>
          <a:xfrm>
            <a:off x="737440" y="1940312"/>
            <a:ext cx="2295691" cy="2141933"/>
          </a:xfrm>
          <a:prstGeom prst="wedgeRectCallout">
            <a:avLst>
              <a:gd name="adj1" fmla="val 111588"/>
              <a:gd name="adj2" fmla="val 54021"/>
            </a:avLst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defTabSz="914400" hangingPunct="1">
              <a:defRPr/>
            </a:pPr>
            <a:r>
              <a:rPr lang="es-MX" sz="2400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Titulo de la tesis debe coincidir Totalmente con </a:t>
            </a:r>
            <a:r>
              <a:rPr lang="es-MX" sz="2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REEYE13-D (Convenio)  </a:t>
            </a:r>
            <a:r>
              <a:rPr lang="es-MX" sz="2400" kern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y </a:t>
            </a:r>
            <a:r>
              <a:rPr lang="es-MX" sz="2400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en el SINUT</a:t>
            </a:r>
          </a:p>
        </p:txBody>
      </p:sp>
      <p:sp>
        <p:nvSpPr>
          <p:cNvPr id="10" name="5 Llamada rectangular"/>
          <p:cNvSpPr/>
          <p:nvPr/>
        </p:nvSpPr>
        <p:spPr>
          <a:xfrm>
            <a:off x="819973" y="4973626"/>
            <a:ext cx="2660892" cy="2338897"/>
          </a:xfrm>
          <a:prstGeom prst="wedgeRectCallout">
            <a:avLst>
              <a:gd name="adj1" fmla="val 87159"/>
              <a:gd name="adj2" fmla="val 30569"/>
            </a:avLst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Nombre completo sin abreviaciones  de los asesores  y </a:t>
            </a:r>
            <a:r>
              <a:rPr lang="es-MX" sz="2400" kern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MX" sz="2400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grado académico, deben de coincidir con </a:t>
            </a:r>
            <a:r>
              <a:rPr lang="es-MX" sz="2400" kern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el convenio.</a:t>
            </a:r>
            <a:endParaRPr lang="es-MX" sz="2400" kern="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6 Llamada rectangular"/>
          <p:cNvSpPr/>
          <p:nvPr/>
        </p:nvSpPr>
        <p:spPr>
          <a:xfrm>
            <a:off x="819295" y="8203904"/>
            <a:ext cx="2661570" cy="2304179"/>
          </a:xfrm>
          <a:prstGeom prst="wedgeRectCallout">
            <a:avLst>
              <a:gd name="adj1" fmla="val 90511"/>
              <a:gd name="adj2" fmla="val -14583"/>
            </a:avLst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Nombre completo sin abreviaciones </a:t>
            </a:r>
            <a:r>
              <a:rPr lang="es-MX" sz="2400" kern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MX" sz="2400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y </a:t>
            </a:r>
            <a:r>
              <a:rPr lang="es-MX" sz="2400" kern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s-MX" sz="2400" kern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grado </a:t>
            </a:r>
            <a:r>
              <a:rPr lang="es-MX" sz="2400" kern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académico</a:t>
            </a:r>
            <a:r>
              <a:rPr lang="es-MX" sz="2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</a:t>
            </a:r>
            <a:r>
              <a:rPr lang="es-MX" sz="2400" kern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(el suplente es asignado por el asesor académico)</a:t>
            </a:r>
            <a:endParaRPr lang="es-MX" sz="2400" kern="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560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939393"/>
      </a:dk1>
      <a:lt1>
        <a:srgbClr val="005493"/>
      </a:lt1>
      <a:dk2>
        <a:srgbClr val="A7A7A7"/>
      </a:dk2>
      <a:lt2>
        <a:srgbClr val="535353"/>
      </a:lt2>
      <a:accent1>
        <a:srgbClr val="00AAF0"/>
      </a:accent1>
      <a:accent2>
        <a:srgbClr val="59BAF0"/>
      </a:accent2>
      <a:accent3>
        <a:srgbClr val="4B5050"/>
      </a:accent3>
      <a:accent4>
        <a:srgbClr val="91969B"/>
      </a:accent4>
      <a:accent5>
        <a:srgbClr val="2A2D2D"/>
      </a:accent5>
      <a:accent6>
        <a:srgbClr val="51545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8284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chemeClr val="accent4"/>
            </a:solidFill>
            <a:effectLst/>
            <a:uFillTx/>
            <a:latin typeface="Lato Light"/>
            <a:ea typeface="Lato Light"/>
            <a:cs typeface="Lato Light"/>
            <a:sym typeface="Lat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18284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5493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AF0"/>
      </a:accent1>
      <a:accent2>
        <a:srgbClr val="59BAF0"/>
      </a:accent2>
      <a:accent3>
        <a:srgbClr val="4B5050"/>
      </a:accent3>
      <a:accent4>
        <a:srgbClr val="91969B"/>
      </a:accent4>
      <a:accent5>
        <a:srgbClr val="2A2D2D"/>
      </a:accent5>
      <a:accent6>
        <a:srgbClr val="51545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8284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chemeClr val="accent4"/>
            </a:solidFill>
            <a:effectLst/>
            <a:uFillTx/>
            <a:latin typeface="Lato Light"/>
            <a:ea typeface="Lato Light"/>
            <a:cs typeface="Lato Light"/>
            <a:sym typeface="Lat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18284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5493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219</Words>
  <Application>Microsoft Office PowerPoint</Application>
  <PresentationFormat>Personalizado</PresentationFormat>
  <Paragraphs>25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1" baseType="lpstr">
      <vt:lpstr>Arial</vt:lpstr>
      <vt:lpstr>Calibri</vt:lpstr>
      <vt:lpstr>Gandhi Sans</vt:lpstr>
      <vt:lpstr>Gill Sans</vt:lpstr>
      <vt:lpstr>Helvetica</vt:lpstr>
      <vt:lpstr>Helvetica Light</vt:lpstr>
      <vt:lpstr>Helvetica Neue</vt:lpstr>
      <vt:lpstr>Lato Bold</vt:lpstr>
      <vt:lpstr>Lato Light</vt:lpstr>
      <vt:lpstr>Roboto</vt:lpstr>
      <vt:lpstr>Default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ESC-ELVIA</cp:lastModifiedBy>
  <cp:revision>17</cp:revision>
  <dcterms:modified xsi:type="dcterms:W3CDTF">2017-02-23T16:23:01Z</dcterms:modified>
</cp:coreProperties>
</file>